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307" r:id="rId5"/>
    <p:sldId id="294" r:id="rId6"/>
    <p:sldId id="293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6" r:id="rId15"/>
    <p:sldId id="302" r:id="rId16"/>
    <p:sldId id="303" r:id="rId17"/>
  </p:sldIdLst>
  <p:sldSz cx="12192000" cy="6858000"/>
  <p:notesSz cx="9929813" cy="6799263"/>
  <p:defaultTextStyle>
    <a:defPPr>
      <a:defRPr lang="en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5AD102-EBE8-48AD-984F-3300C09CDC7B}" v="12" dt="2024-12-31T21:08:35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AEFA-2F81-0266-570E-7ADC61AEA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62945-463A-1CE5-46BE-C3E4500BB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7012E-48B7-DEE2-B0A9-89C883B7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04/28/2025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1FA78-363A-4A3D-C2F2-E70034A3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CC641-F6DD-F5B4-B64C-75C14DDD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61280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6103-1809-C2C0-761E-5FFB9AD1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166A2-FD6A-F7D3-64CD-86BCAA2FA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55B33-A671-3491-E4C5-7A8D5F415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04/28/2025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D4029-3F3C-2DA8-D226-D2A2D56C3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44848-81FC-4FE6-FEE0-74C5BA3E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48275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4620AC-E464-674A-2111-7B85B6985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1C89D-5C54-32A2-D918-F9607D9A5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9F0AB-1E10-B683-61B2-AF7D287B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04/28/2025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C1662-29C2-F4EA-726F-98C7076E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CDE93-C297-DC42-B2A3-4F2FD94D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27649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53F3-3C68-A68F-141A-12A81C7D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9C293-0885-DD95-6BDC-64E4ABC38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B808D-B19A-93AF-50FD-6F16283A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04/28/2025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31C1F-E0C1-D032-4BE8-F0B1EE80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D0F40-18BB-FCF1-8D93-25045CA0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88996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6D23-69E1-2832-B24C-0F7AAF28F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384FD-7F67-3473-7F2D-88B4AFD82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CF61D-A4E7-D176-870D-F0991322F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04/28/2025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6BE41-2FFC-6A2F-C79D-40C294F8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6172B-F1AB-8041-9381-E43B375C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75605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43D4-4D9E-DC91-E082-E0D8F65DA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FDA4C-D314-D58E-663A-5A50D59A7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C39EB-CA9F-F07E-0F04-DE72FADA0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16BEC-8B81-715E-113B-0FBA13B6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04/28/2025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6ABC9-4913-F33B-08FF-932E0EEA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04CA1-A08E-93B3-57B9-2E249A30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12013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B4ECC-9C67-56B3-3B3A-31DEC4AF7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8349F-11D5-7572-B00F-0BF99E866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985A-594C-7F78-0C02-03B6F8859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08E4AD-119D-879B-1BBC-03AE8EB074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14F58-A85A-6908-9A11-260126455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C961FE-BF1C-F6A2-B8F2-7055A378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04/28/2025</a:t>
            </a:fld>
            <a:endParaRPr lang="en-JP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54D73-C8F4-6424-6718-0848E05E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5BBBDD-C7DC-7580-F804-A2309918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16693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158A-E956-8DEA-F2CB-F5A3B37F5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487F55-C1C8-6DFE-2B0D-717D872D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04/28/2025</a:t>
            </a:fld>
            <a:endParaRPr lang="en-JP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8237F1-FFD9-70CA-2C3C-E392CD2DE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3B593-6B3D-86F4-EC8D-7690F6A2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6529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02193-FE1A-8DDA-EC77-55033E83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04/28/2025</a:t>
            </a:fld>
            <a:endParaRPr lang="en-JP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1F3E3-8F05-BE3E-C858-0BC1356EE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233CD-2062-FAA0-37C5-39CA6AE8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77858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2C2B-C2CF-D07D-C8C0-6E6DF09BF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A5C03-2D8D-33C2-548C-B8CEBA513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6B12C-91BD-ED26-B6F9-959AEE1C6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27A-4724-03C8-EF48-944A0223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04/28/2025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D5CAC-8B0C-C391-AD2C-3221DB88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6E2CF-8CA1-CB1C-C21D-FAD8532B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23765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9C0E-3FBA-216F-62B3-D45D69AD8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F9B125-C962-7CA4-CB04-C253A6A06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0DB4E-5CAD-AA99-A280-AA5501CF2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4DE38-3B4F-D9C0-BF7A-1961F9DD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04/28/2025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69D7F-2D71-C37A-7071-3FDA68EE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0C4BC-DD86-E940-AA07-67E943C0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92630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52313F-684C-EC20-2DB4-29A6C725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13A11-550D-A2FF-E426-0710769CD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A5AD-33F0-E7FE-AA10-B97387546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92700-C8D4-8E48-8483-91961C336E60}" type="datetimeFigureOut">
              <a:rPr lang="en-JP" smtClean="0"/>
              <a:t>04/28/2025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4DF83-7983-D197-6B57-FAC0E2254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99F90-91E3-9433-F150-F52CD7074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08958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47B17D-E76C-7457-2C75-3A1557259C59}"/>
              </a:ext>
            </a:extLst>
          </p:cNvPr>
          <p:cNvSpPr txBox="1"/>
          <p:nvPr/>
        </p:nvSpPr>
        <p:spPr>
          <a:xfrm>
            <a:off x="2637057" y="2168766"/>
            <a:ext cx="733021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800" dirty="0">
                <a:latin typeface="Twinkl" panose="02000000000000000000" pitchFamily="2" charset="0"/>
              </a:rPr>
              <a:t>Set 2 Sounds</a:t>
            </a:r>
          </a:p>
          <a:p>
            <a:pPr algn="ctr"/>
            <a:r>
              <a:rPr lang="en-GB" sz="4800" dirty="0">
                <a:latin typeface="Twinkl" panose="02000000000000000000" pitchFamily="2" charset="0"/>
              </a:rPr>
              <a:t>QR code valid until July 2025</a:t>
            </a:r>
          </a:p>
        </p:txBody>
      </p:sp>
    </p:spTree>
    <p:extLst>
      <p:ext uri="{BB962C8B-B14F-4D97-AF65-F5344CB8AC3E}">
        <p14:creationId xmlns:p14="http://schemas.microsoft.com/office/powerpoint/2010/main" val="1748638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64386F0E-33C2-0EFD-CF35-E5D3D0AE4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95993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7230C1-C45B-099D-01B7-BF8C806FA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653" y="665798"/>
            <a:ext cx="3885396" cy="44700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D72645-B58C-AB4D-4514-9E4334710143}"/>
              </a:ext>
            </a:extLst>
          </p:cNvPr>
          <p:cNvSpPr/>
          <p:nvPr/>
        </p:nvSpPr>
        <p:spPr>
          <a:xfrm>
            <a:off x="493630" y="111671"/>
            <a:ext cx="3104593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air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FA72B-2DEF-0D00-E3B5-83CF078DDEAB}"/>
              </a:ext>
            </a:extLst>
          </p:cNvPr>
          <p:cNvSpPr/>
          <p:nvPr/>
        </p:nvSpPr>
        <p:spPr>
          <a:xfrm>
            <a:off x="747995" y="5545871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That’s not f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air</a:t>
            </a:r>
            <a:r>
              <a:rPr lang="en-GB" sz="3600">
                <a:latin typeface="Sassoon Primary" pitchFamily="2" charset="77"/>
              </a:rPr>
              <a:t>!</a:t>
            </a:r>
          </a:p>
        </p:txBody>
      </p:sp>
      <p:pic>
        <p:nvPicPr>
          <p:cNvPr id="9218" name="Picture 2" descr="Generated QR Code">
            <a:extLst>
              <a:ext uri="{FF2B5EF4-FFF2-40B4-BE49-F238E27FC236}">
                <a16:creationId xmlns:a16="http://schemas.microsoft.com/office/drawing/2014/main" id="{07EA7ABB-B259-4CF9-A163-C17DEC5A7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90" y="826826"/>
            <a:ext cx="5204343" cy="520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75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349C3464-A9E9-B19C-DD64-FCE757B55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39106" cy="6877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68A6B4-E1BF-4ACD-EBDB-890F236F1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996" y="713325"/>
            <a:ext cx="3584295" cy="4475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2F4699-D709-FFEF-8CFA-C058A8897EEB}"/>
              </a:ext>
            </a:extLst>
          </p:cNvPr>
          <p:cNvSpPr/>
          <p:nvPr/>
        </p:nvSpPr>
        <p:spPr>
          <a:xfrm>
            <a:off x="408451" y="141997"/>
            <a:ext cx="2196561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ir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B00F8D-EB5E-2F3A-81C2-B66BE34EC265}"/>
              </a:ext>
            </a:extLst>
          </p:cNvPr>
          <p:cNvSpPr/>
          <p:nvPr/>
        </p:nvSpPr>
        <p:spPr>
          <a:xfrm>
            <a:off x="719553" y="5579481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Wh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ir</a:t>
            </a:r>
            <a:r>
              <a:rPr lang="en-GB" sz="3600">
                <a:latin typeface="Sassoon Primary" pitchFamily="2" charset="77"/>
              </a:rPr>
              <a:t>l and tw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ir</a:t>
            </a:r>
            <a:r>
              <a:rPr lang="en-GB" sz="3600">
                <a:latin typeface="Sassoon Primary" pitchFamily="2" charset="77"/>
              </a:rPr>
              <a:t>l.</a:t>
            </a:r>
          </a:p>
        </p:txBody>
      </p:sp>
      <p:pic>
        <p:nvPicPr>
          <p:cNvPr id="10242" name="Picture 2" descr="Generated QR Code">
            <a:extLst>
              <a:ext uri="{FF2B5EF4-FFF2-40B4-BE49-F238E27FC236}">
                <a16:creationId xmlns:a16="http://schemas.microsoft.com/office/drawing/2014/main" id="{1EFC0902-B215-416B-9E33-43279334B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06" y="803502"/>
            <a:ext cx="5250996" cy="525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77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27A4C-40BB-D963-5B13-963EAA50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839107" cy="6820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F37AC4-2C0E-A5B1-0E41-444375CC4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698" y="992817"/>
            <a:ext cx="3607506" cy="43781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16C3BB-6FF5-5CBF-FC3F-98B5F504BDA2}"/>
              </a:ext>
            </a:extLst>
          </p:cNvPr>
          <p:cNvSpPr/>
          <p:nvPr/>
        </p:nvSpPr>
        <p:spPr>
          <a:xfrm>
            <a:off x="493630" y="111671"/>
            <a:ext cx="286708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170-7971-AEEE-C8F7-3DD699676FA1}"/>
              </a:ext>
            </a:extLst>
          </p:cNvPr>
          <p:cNvSpPr/>
          <p:nvPr/>
        </p:nvSpPr>
        <p:spPr>
          <a:xfrm>
            <a:off x="719552" y="5542720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Sh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ou</a:t>
            </a:r>
            <a:r>
              <a:rPr lang="en-GB" sz="3600">
                <a:latin typeface="Sassoon Primary" pitchFamily="2" charset="77"/>
              </a:rPr>
              <a:t>t it 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ou</a:t>
            </a:r>
            <a:r>
              <a:rPr lang="en-GB" sz="3600">
                <a:latin typeface="Sassoon Primary" pitchFamily="2" charset="77"/>
              </a:rPr>
              <a:t>t.</a:t>
            </a:r>
          </a:p>
        </p:txBody>
      </p:sp>
      <p:pic>
        <p:nvPicPr>
          <p:cNvPr id="11266" name="Picture 2" descr="Generated QR Code">
            <a:extLst>
              <a:ext uri="{FF2B5EF4-FFF2-40B4-BE49-F238E27FC236}">
                <a16:creationId xmlns:a16="http://schemas.microsoft.com/office/drawing/2014/main" id="{364E3634-D03A-424B-8A9F-E610B6712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971" y="859485"/>
            <a:ext cx="5139029" cy="513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57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990DC2B1-BAEF-74D7-D270-AD3A9C7C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39107" cy="6858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CF1604-EC6F-0141-C790-F9B4CAA29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916" y="1488971"/>
            <a:ext cx="4104538" cy="37821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73C108-BC6B-2928-5272-E2412F608EF6}"/>
              </a:ext>
            </a:extLst>
          </p:cNvPr>
          <p:cNvSpPr/>
          <p:nvPr/>
        </p:nvSpPr>
        <p:spPr>
          <a:xfrm>
            <a:off x="463409" y="-97957"/>
            <a:ext cx="280771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  <a:cs typeface="Times New Roman" panose="02020603050405020304" pitchFamily="18" charset="0"/>
              </a:rPr>
              <a:t>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BD0850-AFC1-6B9D-77DE-8221B76EE9CC}"/>
              </a:ext>
            </a:extLst>
          </p:cNvPr>
          <p:cNvSpPr/>
          <p:nvPr/>
        </p:nvSpPr>
        <p:spPr>
          <a:xfrm>
            <a:off x="864521" y="5589309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T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oy</a:t>
            </a:r>
            <a:r>
              <a:rPr lang="en-GB" sz="3600">
                <a:latin typeface="Sassoon Primary" pitchFamily="2" charset="77"/>
              </a:rPr>
              <a:t> for a b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oy</a:t>
            </a:r>
            <a:r>
              <a:rPr lang="en-GB" sz="3600">
                <a:latin typeface="Sassoon Primary" pitchFamily="2" charset="77"/>
              </a:rPr>
              <a:t>.</a:t>
            </a:r>
          </a:p>
        </p:txBody>
      </p:sp>
      <p:pic>
        <p:nvPicPr>
          <p:cNvPr id="12290" name="Picture 2" descr="Generated QR Code">
            <a:extLst>
              <a:ext uri="{FF2B5EF4-FFF2-40B4-BE49-F238E27FC236}">
                <a16:creationId xmlns:a16="http://schemas.microsoft.com/office/drawing/2014/main" id="{39089081-DC18-4A56-8BF2-9B422789C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071" y="918621"/>
            <a:ext cx="5192929" cy="519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76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E27A4C-40BB-D963-5B13-963EAA50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93"/>
            <a:ext cx="6839107" cy="6820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AFA476-D63F-02C6-379F-FEB968CF8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071" y="1419013"/>
            <a:ext cx="3871766" cy="41316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3C601E-769E-1895-3DFC-964DD2EEA7DE}"/>
              </a:ext>
            </a:extLst>
          </p:cNvPr>
          <p:cNvSpPr/>
          <p:nvPr/>
        </p:nvSpPr>
        <p:spPr>
          <a:xfrm>
            <a:off x="337681" y="259002"/>
            <a:ext cx="2844906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CC783-D327-FEAC-F259-B222FBEA9848}"/>
              </a:ext>
            </a:extLst>
          </p:cNvPr>
          <p:cNvSpPr/>
          <p:nvPr/>
        </p:nvSpPr>
        <p:spPr>
          <a:xfrm>
            <a:off x="634566" y="5710163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M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ay</a:t>
            </a:r>
            <a:r>
              <a:rPr lang="en-GB" sz="3600">
                <a:latin typeface="Sassoon Primary" pitchFamily="2" charset="77"/>
              </a:rPr>
              <a:t> I pl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ay</a:t>
            </a:r>
            <a:r>
              <a:rPr lang="en-GB" sz="3600">
                <a:latin typeface="Sassoon Primary" pitchFamily="2" charset="77"/>
              </a:rPr>
              <a:t>?</a:t>
            </a:r>
          </a:p>
        </p:txBody>
      </p:sp>
      <p:pic>
        <p:nvPicPr>
          <p:cNvPr id="1026" name="Picture 2" descr="Generated QR Code">
            <a:extLst>
              <a:ext uri="{FF2B5EF4-FFF2-40B4-BE49-F238E27FC236}">
                <a16:creationId xmlns:a16="http://schemas.microsoft.com/office/drawing/2014/main" id="{4A02B201-F46B-424F-BAF9-1C6A5E0A2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07" y="674691"/>
            <a:ext cx="5296730" cy="529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3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990DC2B1-BAEF-74D7-D270-AD3A9C7C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39107" cy="68581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59FD15-19D2-D8B0-B466-E7FEF0FF5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705" y="503591"/>
            <a:ext cx="3622910" cy="45855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707E2C-81E1-311B-6EE8-AC59D31F2F7C}"/>
              </a:ext>
            </a:extLst>
          </p:cNvPr>
          <p:cNvSpPr/>
          <p:nvPr/>
        </p:nvSpPr>
        <p:spPr>
          <a:xfrm>
            <a:off x="385184" y="207193"/>
            <a:ext cx="274990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ee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6B70D8-3AF2-DA06-CAFC-2ECAF033ADBA}"/>
              </a:ext>
            </a:extLst>
          </p:cNvPr>
          <p:cNvSpPr/>
          <p:nvPr/>
        </p:nvSpPr>
        <p:spPr>
          <a:xfrm>
            <a:off x="696000" y="5636096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What can you s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ee</a:t>
            </a:r>
            <a:r>
              <a:rPr lang="en-GB" sz="3600">
                <a:latin typeface="Sassoon Primary" pitchFamily="2" charset="77"/>
              </a:rPr>
              <a:t>?</a:t>
            </a:r>
          </a:p>
        </p:txBody>
      </p:sp>
      <p:pic>
        <p:nvPicPr>
          <p:cNvPr id="2050" name="Picture 2" descr="Generated QR Code">
            <a:extLst>
              <a:ext uri="{FF2B5EF4-FFF2-40B4-BE49-F238E27FC236}">
                <a16:creationId xmlns:a16="http://schemas.microsoft.com/office/drawing/2014/main" id="{C1ABA8EF-E5E9-4D39-AE53-C3B717595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72" y="820013"/>
            <a:ext cx="5139248" cy="513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41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6C34CF-1743-2866-503F-F43BA27CA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717" y="1164566"/>
            <a:ext cx="3098202" cy="39396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355222-8F50-15E9-5434-08A2AE28D23E}"/>
              </a:ext>
            </a:extLst>
          </p:cNvPr>
          <p:cNvSpPr/>
          <p:nvPr/>
        </p:nvSpPr>
        <p:spPr>
          <a:xfrm>
            <a:off x="427037" y="346507"/>
            <a:ext cx="3452538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igh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4C7502-BE0E-3CC8-1AB0-6845BC9A2A45}"/>
              </a:ext>
            </a:extLst>
          </p:cNvPr>
          <p:cNvSpPr/>
          <p:nvPr/>
        </p:nvSpPr>
        <p:spPr>
          <a:xfrm>
            <a:off x="719553" y="5657962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Fly h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igh</a:t>
            </a:r>
          </a:p>
        </p:txBody>
      </p:sp>
      <p:pic>
        <p:nvPicPr>
          <p:cNvPr id="3074" name="Picture 2" descr="Generated QR Code">
            <a:extLst>
              <a:ext uri="{FF2B5EF4-FFF2-40B4-BE49-F238E27FC236}">
                <a16:creationId xmlns:a16="http://schemas.microsoft.com/office/drawing/2014/main" id="{B8952867-2BB1-4CB2-A847-C73CB561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276" y="785909"/>
            <a:ext cx="5095987" cy="509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30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64386F0E-33C2-0EFD-CF35-E5D3D0AE4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71"/>
            <a:ext cx="6839108" cy="6801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C3D24-5D84-1501-E8AD-D0D0A649D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423" y="2290930"/>
            <a:ext cx="4088725" cy="36693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69241E-782E-0F13-C435-7C12A7C21EBB}"/>
              </a:ext>
            </a:extLst>
          </p:cNvPr>
          <p:cNvSpPr/>
          <p:nvPr/>
        </p:nvSpPr>
        <p:spPr>
          <a:xfrm>
            <a:off x="450788" y="63967"/>
            <a:ext cx="3479945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9F5E0E-486F-6767-4145-A9736C560CBB}"/>
              </a:ext>
            </a:extLst>
          </p:cNvPr>
          <p:cNvSpPr/>
          <p:nvPr/>
        </p:nvSpPr>
        <p:spPr>
          <a:xfrm>
            <a:off x="696000" y="5637133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Bl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ow</a:t>
            </a:r>
            <a:r>
              <a:rPr lang="en-GB" sz="3600">
                <a:latin typeface="Sassoon Primary" pitchFamily="2" charset="77"/>
              </a:rPr>
              <a:t> the sn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ow</a:t>
            </a:r>
            <a:r>
              <a:rPr lang="en-GB" sz="3600">
                <a:latin typeface="Sassoon Primary" pitchFamily="2" charset="77"/>
              </a:rPr>
              <a:t>.</a:t>
            </a:r>
          </a:p>
        </p:txBody>
      </p:sp>
      <p:pic>
        <p:nvPicPr>
          <p:cNvPr id="4098" name="Picture 2" descr="Generated QR Code">
            <a:extLst>
              <a:ext uri="{FF2B5EF4-FFF2-40B4-BE49-F238E27FC236}">
                <a16:creationId xmlns:a16="http://schemas.microsoft.com/office/drawing/2014/main" id="{ABC79529-CAD6-498A-82AA-E42D45E65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043" y="692604"/>
            <a:ext cx="5140472" cy="514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61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349C3464-A9E9-B19C-DD64-FCE757B55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6839106" cy="68772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659015-0902-773B-D3AC-2AB252718594}"/>
              </a:ext>
            </a:extLst>
          </p:cNvPr>
          <p:cNvSpPr/>
          <p:nvPr/>
        </p:nvSpPr>
        <p:spPr>
          <a:xfrm>
            <a:off x="368135" y="113890"/>
            <a:ext cx="299258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oo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18E9F3-1926-EA0E-DC67-9F04FC77D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734" y="1425039"/>
            <a:ext cx="3354832" cy="38982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1F8A49-C6EF-B270-799C-37EDBDB72477}"/>
              </a:ext>
            </a:extLst>
          </p:cNvPr>
          <p:cNvSpPr/>
          <p:nvPr/>
        </p:nvSpPr>
        <p:spPr>
          <a:xfrm>
            <a:off x="719553" y="5677364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P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oo</a:t>
            </a:r>
            <a:r>
              <a:rPr lang="en-GB" sz="3600">
                <a:latin typeface="Sassoon Primary" pitchFamily="2" charset="77"/>
              </a:rPr>
              <a:t> at the z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oo</a:t>
            </a:r>
            <a:r>
              <a:rPr lang="en-GB" sz="3600">
                <a:latin typeface="Sassoon Primary" pitchFamily="2" charset="77"/>
              </a:rPr>
              <a:t>.</a:t>
            </a:r>
          </a:p>
        </p:txBody>
      </p:sp>
      <p:pic>
        <p:nvPicPr>
          <p:cNvPr id="5122" name="Picture 2" descr="Generated QR Code">
            <a:extLst>
              <a:ext uri="{FF2B5EF4-FFF2-40B4-BE49-F238E27FC236}">
                <a16:creationId xmlns:a16="http://schemas.microsoft.com/office/drawing/2014/main" id="{A1D2FFA0-C79E-456D-AF00-2E6C960BF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880" y="846622"/>
            <a:ext cx="5055053" cy="505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00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27A4C-40BB-D963-5B13-963EAA50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554" y="18867"/>
            <a:ext cx="6839107" cy="6820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54798E-0B34-3D6A-5EF5-470A0FF22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099" y="1222811"/>
            <a:ext cx="4057722" cy="40021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CF9846-56CE-13E9-91AA-450C03960CB8}"/>
              </a:ext>
            </a:extLst>
          </p:cNvPr>
          <p:cNvSpPr/>
          <p:nvPr/>
        </p:nvSpPr>
        <p:spPr>
          <a:xfrm>
            <a:off x="152400" y="147537"/>
            <a:ext cx="3101439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oo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5FDF83-19BB-DF19-4962-E26F8DE85808}"/>
              </a:ext>
            </a:extLst>
          </p:cNvPr>
          <p:cNvSpPr/>
          <p:nvPr/>
        </p:nvSpPr>
        <p:spPr>
          <a:xfrm>
            <a:off x="696000" y="5545641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L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oo</a:t>
            </a:r>
            <a:r>
              <a:rPr lang="en-GB" sz="3600">
                <a:latin typeface="Sassoon Primary" pitchFamily="2" charset="77"/>
              </a:rPr>
              <a:t>k at a b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oo</a:t>
            </a:r>
            <a:r>
              <a:rPr lang="en-GB" sz="3600">
                <a:latin typeface="Sassoon Primary" pitchFamily="2" charset="77"/>
              </a:rPr>
              <a:t>k.</a:t>
            </a:r>
          </a:p>
        </p:txBody>
      </p:sp>
      <p:pic>
        <p:nvPicPr>
          <p:cNvPr id="6146" name="Picture 2" descr="Generated QR Code">
            <a:extLst>
              <a:ext uri="{FF2B5EF4-FFF2-40B4-BE49-F238E27FC236}">
                <a16:creationId xmlns:a16="http://schemas.microsoft.com/office/drawing/2014/main" id="{1BAF01A5-EE8A-4A65-8070-A23C0924A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04" y="932502"/>
            <a:ext cx="4992996" cy="49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59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990DC2B1-BAEF-74D7-D270-AD3A9C7C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39107" cy="6858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129B2D-67D7-B869-A250-5453268A3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092" y="1067915"/>
            <a:ext cx="3632573" cy="37403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BF8B6A-2D81-6809-A565-658865E2DCF2}"/>
              </a:ext>
            </a:extLst>
          </p:cNvPr>
          <p:cNvSpPr/>
          <p:nvPr/>
        </p:nvSpPr>
        <p:spPr>
          <a:xfrm>
            <a:off x="255091" y="98419"/>
            <a:ext cx="2574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F2EAA-DA28-AAF0-F606-F350ACDF5C07}"/>
              </a:ext>
            </a:extLst>
          </p:cNvPr>
          <p:cNvSpPr/>
          <p:nvPr/>
        </p:nvSpPr>
        <p:spPr>
          <a:xfrm>
            <a:off x="736961" y="5466919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St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ar</a:t>
            </a:r>
            <a:r>
              <a:rPr lang="en-GB" sz="3600">
                <a:latin typeface="Sassoon Primary" pitchFamily="2" charset="77"/>
              </a:rPr>
              <a:t>t the c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ar</a:t>
            </a:r>
            <a:r>
              <a:rPr lang="en-GB" sz="3600">
                <a:latin typeface="Sassoon Primary" pitchFamily="2" charset="77"/>
              </a:rPr>
              <a:t>.</a:t>
            </a:r>
          </a:p>
        </p:txBody>
      </p:sp>
      <p:pic>
        <p:nvPicPr>
          <p:cNvPr id="7170" name="Picture 2" descr="Generated QR Code">
            <a:extLst>
              <a:ext uri="{FF2B5EF4-FFF2-40B4-BE49-F238E27FC236}">
                <a16:creationId xmlns:a16="http://schemas.microsoft.com/office/drawing/2014/main" id="{0A11910F-BB47-4CD3-ABA5-5802F3FA9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922" y="673943"/>
            <a:ext cx="5278988" cy="527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2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6744E4-EC3C-2746-0C65-0C9DBFD93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963" y="595888"/>
            <a:ext cx="3808131" cy="47235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D3F6B1-E3E0-82F2-C585-CC9CEA2E2152}"/>
              </a:ext>
            </a:extLst>
          </p:cNvPr>
          <p:cNvSpPr/>
          <p:nvPr/>
        </p:nvSpPr>
        <p:spPr>
          <a:xfrm>
            <a:off x="458693" y="63626"/>
            <a:ext cx="2510138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72C4FF-C0C7-1192-6AA2-A6F7FF01C1A4}"/>
              </a:ext>
            </a:extLst>
          </p:cNvPr>
          <p:cNvSpPr/>
          <p:nvPr/>
        </p:nvSpPr>
        <p:spPr>
          <a:xfrm>
            <a:off x="696000" y="5636452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Shut the d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oor</a:t>
            </a:r>
            <a:r>
              <a:rPr lang="en-GB" sz="3600">
                <a:latin typeface="Sassoon Primary" pitchFamily="2" charset="77"/>
              </a:rPr>
              <a:t>.</a:t>
            </a:r>
          </a:p>
        </p:txBody>
      </p:sp>
      <p:pic>
        <p:nvPicPr>
          <p:cNvPr id="8194" name="Picture 2" descr="Generated QR Code">
            <a:extLst>
              <a:ext uri="{FF2B5EF4-FFF2-40B4-BE49-F238E27FC236}">
                <a16:creationId xmlns:a16="http://schemas.microsoft.com/office/drawing/2014/main" id="{4155573B-CC6A-4D35-B5C2-A5D60EAC1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49" y="1022279"/>
            <a:ext cx="4813441" cy="481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698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9cf7cb-f32e-48db-840d-3cbb6e24fd58" xsi:nil="true"/>
    <lcf76f155ced4ddcb4097134ff3c332f xmlns="0d391655-2708-48dd-b0a9-265a04aaf9a7">
      <Terms xmlns="http://schemas.microsoft.com/office/infopath/2007/PartnerControls"/>
    </lcf76f155ced4ddcb4097134ff3c332f>
    <p858010718274784ac2299201826377b xmlns="e09cf7cb-f32e-48db-840d-3cbb6e24fd58">
      <Terms xmlns="http://schemas.microsoft.com/office/infopath/2007/PartnerControls"/>
    </p858010718274784ac2299201826377b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7E3102220A8141A39D719EBA2DB2DF" ma:contentTypeVersion="15" ma:contentTypeDescription="Create a new document." ma:contentTypeScope="" ma:versionID="05b44ca0af7cb5e5578c72ab409d8208">
  <xsd:schema xmlns:xsd="http://www.w3.org/2001/XMLSchema" xmlns:xs="http://www.w3.org/2001/XMLSchema" xmlns:p="http://schemas.microsoft.com/office/2006/metadata/properties" xmlns:ns2="e09cf7cb-f32e-48db-840d-3cbb6e24fd58" xmlns:ns3="0d391655-2708-48dd-b0a9-265a04aaf9a7" targetNamespace="http://schemas.microsoft.com/office/2006/metadata/properties" ma:root="true" ma:fieldsID="83c9ddfbb87cca1b0fd70a1f6ccc2430" ns2:_="" ns3:_="">
    <xsd:import namespace="e09cf7cb-f32e-48db-840d-3cbb6e24fd58"/>
    <xsd:import namespace="0d391655-2708-48dd-b0a9-265a04aaf9a7"/>
    <xsd:element name="properties">
      <xsd:complexType>
        <xsd:sequence>
          <xsd:element name="documentManagement">
            <xsd:complexType>
              <xsd:all>
                <xsd:element ref="ns2:p858010718274784ac2299201826377b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cf7cb-f32e-48db-840d-3cbb6e24fd58" elementFormDefault="qualified">
    <xsd:import namespace="http://schemas.microsoft.com/office/2006/documentManagement/types"/>
    <xsd:import namespace="http://schemas.microsoft.com/office/infopath/2007/PartnerControls"/>
    <xsd:element name="p858010718274784ac2299201826377b" ma:index="9" nillable="true" ma:taxonomy="true" ma:internalName="p858010718274784ac2299201826377b" ma:taxonomyFieldName="Staff_x0020_Category" ma:displayName="Staff Category" ma:fieldId="{98580107-1827-4784-ac22-99201826377b}" ma:sspId="7f1dce15-2e37-4e24-8ab6-ada8c2b8b0d1" ma:termSetId="37c9d4ae-53f9-422e-97dc-527c777db9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bd8c98a6-96a8-4ec7-97d3-67a72b348e26}" ma:internalName="TaxCatchAll" ma:showField="CatchAllData" ma:web="e09cf7cb-f32e-48db-840d-3cbb6e24fd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91655-2708-48dd-b0a9-265a04aaf9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f1dce15-2e37-4e24-8ab6-ada8c2b8b0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EC15BD-C50F-49E8-B7F1-6C5396911123}">
  <ds:schemaRefs>
    <ds:schemaRef ds:uri="0d391655-2708-48dd-b0a9-265a04aaf9a7"/>
    <ds:schemaRef ds:uri="http://schemas.microsoft.com/office/2006/metadata/properties"/>
    <ds:schemaRef ds:uri="e09cf7cb-f32e-48db-840d-3cbb6e24fd58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F246BF6-DC0A-40ED-81B9-250B67802D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627C61-447D-497B-9762-461F84BB37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9cf7cb-f32e-48db-840d-3cbb6e24fd58"/>
    <ds:schemaRef ds:uri="0d391655-2708-48dd-b0a9-265a04aaf9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71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Sassoon Primary</vt:lpstr>
      <vt:lpstr>Times New Roman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Holt</dc:creator>
  <cp:lastModifiedBy>Mrs P OKane</cp:lastModifiedBy>
  <cp:revision>5</cp:revision>
  <cp:lastPrinted>2025-04-28T13:01:45Z</cp:lastPrinted>
  <dcterms:created xsi:type="dcterms:W3CDTF">2022-05-16T12:22:40Z</dcterms:created>
  <dcterms:modified xsi:type="dcterms:W3CDTF">2025-04-28T13:10:41Z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123200.000000000</vt:lpwstr>
  </property>
  <property fmtid="{D5CDD505-2E9C-101B-9397-08002B2CF9AE}" pid="3" name="ContentTypeId">
    <vt:lpwstr>0x010100697E3102220A8141A39D719EBA2DB2DF</vt:lpwstr>
  </property>
  <property fmtid="{D5CDD505-2E9C-101B-9397-08002B2CF9AE}" pid="4" name="Staff Category">
    <vt:lpwstr/>
  </property>
  <property fmtid="{D5CDD505-2E9C-101B-9397-08002B2CF9AE}" pid="5" name="MediaServiceImageTags">
    <vt:lpwstr/>
  </property>
</Properties>
</file>