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93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73" r:id="rId23"/>
    <p:sldId id="276" r:id="rId24"/>
    <p:sldId id="277" r:id="rId25"/>
    <p:sldId id="274" r:id="rId26"/>
    <p:sldId id="280" r:id="rId27"/>
    <p:sldId id="278" r:id="rId28"/>
    <p:sldId id="284" r:id="rId29"/>
    <p:sldId id="290" r:id="rId30"/>
    <p:sldId id="275" r:id="rId31"/>
    <p:sldId id="281" r:id="rId32"/>
    <p:sldId id="282" r:id="rId33"/>
    <p:sldId id="291" r:id="rId34"/>
    <p:sldId id="292" r:id="rId35"/>
    <p:sldId id="289" r:id="rId36"/>
    <p:sldId id="286" r:id="rId37"/>
  </p:sldIdLst>
  <p:sldSz cx="12192000" cy="6858000"/>
  <p:notesSz cx="9929813" cy="6799263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3E8FC8-7466-4733-B89C-21C12075D19E}" v="38" dt="2025-01-10T08:01:32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AEFA-2F81-0266-570E-7ADC61AEA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62945-463A-1CE5-46BE-C3E4500BB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7012E-48B7-DEE2-B0A9-89C883B7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1FA78-363A-4A3D-C2F2-E70034A3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CC641-F6DD-F5B4-B64C-75C14DDD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1280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6103-1809-C2C0-761E-5FFB9AD1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166A2-FD6A-F7D3-64CD-86BCAA2F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55B33-A671-3491-E4C5-7A8D5F41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D4029-3F3C-2DA8-D226-D2A2D56C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44848-81FC-4FE6-FEE0-74C5BA3E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8275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620AC-E464-674A-2111-7B85B6985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1C89D-5C54-32A2-D918-F9607D9A5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9F0AB-1E10-B683-61B2-AF7D287B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C1662-29C2-F4EA-726F-98C7076EC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DE93-C297-DC42-B2A3-4F2FD94D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7649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53F3-3C68-A68F-141A-12A81C7D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C293-0885-DD95-6BDC-64E4ABC3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808D-B19A-93AF-50FD-6F16283A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1C1F-E0C1-D032-4BE8-F0B1EE80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D0F40-18BB-FCF1-8D93-25045CA0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8996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6D23-69E1-2832-B24C-0F7AAF28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384FD-7F67-3473-7F2D-88B4AFD8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CF61D-A4E7-D176-870D-F0991322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BE41-2FFC-6A2F-C79D-40C294F8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6172B-F1AB-8041-9381-E43B375C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5605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43D4-4D9E-DC91-E082-E0D8F65D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FDA4C-D314-D58E-663A-5A50D59A7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39EB-CA9F-F07E-0F04-DE72FADA0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16BEC-8B81-715E-113B-0FBA13B6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6ABC9-4913-F33B-08FF-932E0EEA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04CA1-A08E-93B3-57B9-2E249A30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2013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4ECC-9C67-56B3-3B3A-31DEC4AF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8349F-11D5-7572-B00F-0BF99E86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5985A-594C-7F78-0C02-03B6F8859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8E4AD-119D-879B-1BBC-03AE8EB07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14F58-A85A-6908-9A11-260126455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961FE-BF1C-F6A2-B8F2-7055A378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54D73-C8F4-6424-6718-0848E05E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BBBDD-C7DC-7580-F804-A2309918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6693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158A-E956-8DEA-F2CB-F5A3B37F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487F55-C1C8-6DFE-2B0D-717D872D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237F1-FFD9-70CA-2C3C-E392CD2D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B593-6B3D-86F4-EC8D-7690F6A2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529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02193-FE1A-8DDA-EC77-55033E83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1F3E3-8F05-BE3E-C858-0BC1356E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233CD-2062-FAA0-37C5-39CA6AE8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7858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2C2B-C2CF-D07D-C8C0-6E6DF09B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A5C03-2D8D-33C2-548C-B8CEBA513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6B12C-91BD-ED26-B6F9-959AEE1C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27A-4724-03C8-EF48-944A0223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D5CAC-8B0C-C391-AD2C-3221DB88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6E2CF-8CA1-CB1C-C21D-FAD8532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3765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9C0E-3FBA-216F-62B3-D45D69AD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F9B125-C962-7CA4-CB04-C253A6A06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0DB4E-5CAD-AA99-A280-AA5501CF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4DE38-3B4F-D9C0-BF7A-1961F9DD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69D7F-2D71-C37A-7071-3FDA68EE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0C4BC-DD86-E940-AA07-67E943C0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2630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2313F-684C-EC20-2DB4-29A6C725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13A11-550D-A2FF-E426-0710769CD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DA5AD-33F0-E7FE-AA10-B97387546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92700-C8D4-8E48-8483-91961C336E60}" type="datetimeFigureOut">
              <a:rPr lang="en-JP" smtClean="0"/>
              <a:t>04/28/2025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4DF83-7983-D197-6B57-FAC0E2254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99F90-91E3-9433-F150-F52CD70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895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D74D13-C069-9CDA-4971-FEEDFDB08086}"/>
              </a:ext>
            </a:extLst>
          </p:cNvPr>
          <p:cNvSpPr txBox="1"/>
          <p:nvPr/>
        </p:nvSpPr>
        <p:spPr>
          <a:xfrm>
            <a:off x="527258" y="1986314"/>
            <a:ext cx="1125320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>
                <a:latin typeface="Sassoon Penpals" panose="02000400000000000000" pitchFamily="50" charset="0"/>
                <a:cs typeface="Sanskrit Text" panose="020B0502040204020203" pitchFamily="18" charset="0"/>
              </a:rPr>
              <a:t>Set 1 Sounds</a:t>
            </a:r>
          </a:p>
          <a:p>
            <a:pPr algn="ctr"/>
            <a:r>
              <a:rPr lang="en-GB" sz="4800" dirty="0">
                <a:latin typeface="Sassoon Penpals" panose="02000400000000000000" pitchFamily="50" charset="0"/>
                <a:cs typeface="Sanskrit Text" panose="020B0502040204020203" pitchFamily="18" charset="0"/>
              </a:rPr>
              <a:t>QR code valid </a:t>
            </a:r>
            <a:r>
              <a:rPr lang="en-GB" sz="4800">
                <a:latin typeface="Sassoon Penpals" panose="02000400000000000000" pitchFamily="50" charset="0"/>
                <a:cs typeface="Sanskrit Text" panose="020B0502040204020203" pitchFamily="18" charset="0"/>
              </a:rPr>
              <a:t>until July 2025</a:t>
            </a:r>
            <a:endParaRPr lang="en-GB" sz="4800" dirty="0">
              <a:latin typeface="Sassoon Penpals" panose="02000400000000000000" pitchFamily="50" charset="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C523DA-3F03-4553-880B-0EF08EC98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3" y="370966"/>
            <a:ext cx="5162550" cy="6154429"/>
          </a:xfrm>
          <a:prstGeom prst="rect">
            <a:avLst/>
          </a:prstGeom>
        </p:spPr>
      </p:pic>
      <p:pic>
        <p:nvPicPr>
          <p:cNvPr id="9218" name="Picture 2" descr="Generated QR Code">
            <a:extLst>
              <a:ext uri="{FF2B5EF4-FFF2-40B4-BE49-F238E27FC236}">
                <a16:creationId xmlns:a16="http://schemas.microsoft.com/office/drawing/2014/main" id="{B5098343-8F35-493B-BDED-541D8C96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1" y="804570"/>
            <a:ext cx="5176351" cy="51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6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FA8F7E4-9A1D-A5EF-0FAB-A0AC1113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468312"/>
            <a:ext cx="5335100" cy="5921375"/>
          </a:xfrm>
          <a:prstGeom prst="rect">
            <a:avLst/>
          </a:prstGeom>
        </p:spPr>
      </p:pic>
      <p:pic>
        <p:nvPicPr>
          <p:cNvPr id="10242" name="Picture 2" descr="Generated QR Code">
            <a:extLst>
              <a:ext uri="{FF2B5EF4-FFF2-40B4-BE49-F238E27FC236}">
                <a16:creationId xmlns:a16="http://schemas.microsoft.com/office/drawing/2014/main" id="{5284CE87-2C12-4A6A-BE52-C864479D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96" y="795240"/>
            <a:ext cx="5325642" cy="53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1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1A667F4-B636-56F3-500E-BAB330A3B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22" y="397075"/>
            <a:ext cx="5332413" cy="6063850"/>
          </a:xfrm>
          <a:prstGeom prst="rect">
            <a:avLst/>
          </a:prstGeom>
        </p:spPr>
      </p:pic>
      <p:pic>
        <p:nvPicPr>
          <p:cNvPr id="11266" name="Picture 2" descr="Generated QR Code">
            <a:extLst>
              <a:ext uri="{FF2B5EF4-FFF2-40B4-BE49-F238E27FC236}">
                <a16:creationId xmlns:a16="http://schemas.microsoft.com/office/drawing/2014/main" id="{D393B853-7654-4D97-A89F-3F8B9169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40" y="795241"/>
            <a:ext cx="5036392" cy="50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53C7AC2C-AA0B-EE86-8BCC-85A21F05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87" y="457200"/>
            <a:ext cx="4993215" cy="5934918"/>
          </a:xfrm>
          <a:prstGeom prst="rect">
            <a:avLst/>
          </a:prstGeom>
        </p:spPr>
      </p:pic>
      <p:pic>
        <p:nvPicPr>
          <p:cNvPr id="12290" name="Picture 2" descr="Generated QR Code">
            <a:extLst>
              <a:ext uri="{FF2B5EF4-FFF2-40B4-BE49-F238E27FC236}">
                <a16:creationId xmlns:a16="http://schemas.microsoft.com/office/drawing/2014/main" id="{8804D9D8-4AAC-4468-9D52-4918E225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2" y="608628"/>
            <a:ext cx="5372294" cy="53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1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528CEA-41C3-C165-38EA-758F8C40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51" y="371475"/>
            <a:ext cx="5120141" cy="6115050"/>
          </a:xfrm>
          <a:prstGeom prst="rect">
            <a:avLst/>
          </a:prstGeom>
        </p:spPr>
      </p:pic>
      <p:pic>
        <p:nvPicPr>
          <p:cNvPr id="13314" name="Picture 2" descr="Generated QR Code">
            <a:extLst>
              <a:ext uri="{FF2B5EF4-FFF2-40B4-BE49-F238E27FC236}">
                <a16:creationId xmlns:a16="http://schemas.microsoft.com/office/drawing/2014/main" id="{B3D1E479-ADFB-4D7E-8BD0-30339B4D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58" y="882812"/>
            <a:ext cx="5092375" cy="50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8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73B32E-088B-E8C5-E319-7AAEC6D3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63" y="375069"/>
            <a:ext cx="5392737" cy="6107861"/>
          </a:xfrm>
          <a:prstGeom prst="rect">
            <a:avLst/>
          </a:prstGeom>
        </p:spPr>
      </p:pic>
      <p:pic>
        <p:nvPicPr>
          <p:cNvPr id="14338" name="Picture 2" descr="Generated QR Code">
            <a:extLst>
              <a:ext uri="{FF2B5EF4-FFF2-40B4-BE49-F238E27FC236}">
                <a16:creationId xmlns:a16="http://schemas.microsoft.com/office/drawing/2014/main" id="{6E0F4B1A-8C85-4F77-BF05-1B6DB6E6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34" y="767247"/>
            <a:ext cx="5101707" cy="51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8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43E7CCB-18AB-7385-44D8-3E208F4F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0" y="482600"/>
            <a:ext cx="5426044" cy="5892800"/>
          </a:xfrm>
          <a:prstGeom prst="rect">
            <a:avLst/>
          </a:prstGeom>
        </p:spPr>
      </p:pic>
      <p:pic>
        <p:nvPicPr>
          <p:cNvPr id="15362" name="Picture 2" descr="Generated QR Code">
            <a:extLst>
              <a:ext uri="{FF2B5EF4-FFF2-40B4-BE49-F238E27FC236}">
                <a16:creationId xmlns:a16="http://schemas.microsoft.com/office/drawing/2014/main" id="{413481AD-A87B-48FD-882A-636EFACC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86" y="673941"/>
            <a:ext cx="5017731" cy="50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2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A picture containing text, dish, food, sushi&#10;&#10;Description automatically generated">
            <a:extLst>
              <a:ext uri="{FF2B5EF4-FFF2-40B4-BE49-F238E27FC236}">
                <a16:creationId xmlns:a16="http://schemas.microsoft.com/office/drawing/2014/main" id="{F29487C0-5606-B286-447B-84E07265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7" y="353219"/>
            <a:ext cx="5598883" cy="6151562"/>
          </a:xfrm>
          <a:prstGeom prst="rect">
            <a:avLst/>
          </a:prstGeom>
        </p:spPr>
      </p:pic>
      <p:pic>
        <p:nvPicPr>
          <p:cNvPr id="16386" name="Picture 2" descr="Generated QR Code">
            <a:extLst>
              <a:ext uri="{FF2B5EF4-FFF2-40B4-BE49-F238E27FC236}">
                <a16:creationId xmlns:a16="http://schemas.microsoft.com/office/drawing/2014/main" id="{9C6AAFB7-0DC8-4BFA-93CF-E3067B4F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4" y="748588"/>
            <a:ext cx="5223004" cy="52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04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E46942E4-AA2E-54FB-1FA4-48B03158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63" y="542924"/>
            <a:ext cx="5186056" cy="5886451"/>
          </a:xfrm>
          <a:prstGeom prst="rect">
            <a:avLst/>
          </a:prstGeom>
        </p:spPr>
      </p:pic>
      <p:pic>
        <p:nvPicPr>
          <p:cNvPr id="17410" name="Picture 2" descr="Generated QR Code">
            <a:extLst>
              <a:ext uri="{FF2B5EF4-FFF2-40B4-BE49-F238E27FC236}">
                <a16:creationId xmlns:a16="http://schemas.microsoft.com/office/drawing/2014/main" id="{B0545824-71EF-42A0-AA85-9B2E0BC3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794850"/>
            <a:ext cx="4980798" cy="49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8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25CD7EA-097A-7F2A-92EB-6888EBD6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361269"/>
            <a:ext cx="5435599" cy="6135461"/>
          </a:xfrm>
          <a:prstGeom prst="rect">
            <a:avLst/>
          </a:prstGeom>
        </p:spPr>
      </p:pic>
      <p:pic>
        <p:nvPicPr>
          <p:cNvPr id="18434" name="Picture 2" descr="Generated QR Code">
            <a:extLst>
              <a:ext uri="{FF2B5EF4-FFF2-40B4-BE49-F238E27FC236}">
                <a16:creationId xmlns:a16="http://schemas.microsoft.com/office/drawing/2014/main" id="{97637C1A-3CC9-4666-977E-2DBB8E2C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2" y="901473"/>
            <a:ext cx="5055053" cy="505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38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32930"/>
            <a:ext cx="6757982" cy="661077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D31A0A2-6A62-A7BD-B9F5-027FEE93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484514"/>
            <a:ext cx="5248275" cy="5888972"/>
          </a:xfrm>
          <a:prstGeom prst="rect">
            <a:avLst/>
          </a:prstGeom>
        </p:spPr>
      </p:pic>
      <p:pic>
        <p:nvPicPr>
          <p:cNvPr id="1026" name="Picture 2" descr="Generated QR Code">
            <a:extLst>
              <a:ext uri="{FF2B5EF4-FFF2-40B4-BE49-F238E27FC236}">
                <a16:creationId xmlns:a16="http://schemas.microsoft.com/office/drawing/2014/main" id="{56107C96-EAA1-495A-9632-2472B935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50" y="711264"/>
            <a:ext cx="4953971" cy="49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close-up of a faucet&#10;&#10;Description automatically generated">
            <a:extLst>
              <a:ext uri="{FF2B5EF4-FFF2-40B4-BE49-F238E27FC236}">
                <a16:creationId xmlns:a16="http://schemas.microsoft.com/office/drawing/2014/main" id="{5061DF7A-2015-7EB1-8A9A-A49ABF5C3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55600"/>
            <a:ext cx="5448300" cy="6146800"/>
          </a:xfrm>
          <a:prstGeom prst="rect">
            <a:avLst/>
          </a:prstGeom>
        </p:spPr>
      </p:pic>
      <p:pic>
        <p:nvPicPr>
          <p:cNvPr id="19458" name="Picture 2" descr="Generated QR Code">
            <a:extLst>
              <a:ext uri="{FF2B5EF4-FFF2-40B4-BE49-F238E27FC236}">
                <a16:creationId xmlns:a16="http://schemas.microsoft.com/office/drawing/2014/main" id="{2F24B24B-E251-4BBA-86B3-A4FD6239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06" y="645950"/>
            <a:ext cx="5334973" cy="53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72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C0B36-A15B-AA0B-A778-AB0A2E68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14" y="438944"/>
            <a:ext cx="5190286" cy="5980112"/>
          </a:xfrm>
          <a:prstGeom prst="rect">
            <a:avLst/>
          </a:prstGeom>
        </p:spPr>
      </p:pic>
      <p:pic>
        <p:nvPicPr>
          <p:cNvPr id="20482" name="Picture 2" descr="Generated QR Code">
            <a:extLst>
              <a:ext uri="{FF2B5EF4-FFF2-40B4-BE49-F238E27FC236}">
                <a16:creationId xmlns:a16="http://schemas.microsoft.com/office/drawing/2014/main" id="{31743394-ED2F-44EA-A34C-F3857599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776580"/>
            <a:ext cx="5017730" cy="50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0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CE32B065-B499-CC11-0715-202FE0D9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3" y="383381"/>
            <a:ext cx="5465587" cy="6091237"/>
          </a:xfrm>
          <a:prstGeom prst="rect">
            <a:avLst/>
          </a:prstGeom>
        </p:spPr>
      </p:pic>
      <p:pic>
        <p:nvPicPr>
          <p:cNvPr id="21506" name="Picture 2" descr="Generated QR Code">
            <a:extLst>
              <a:ext uri="{FF2B5EF4-FFF2-40B4-BE49-F238E27FC236}">
                <a16:creationId xmlns:a16="http://schemas.microsoft.com/office/drawing/2014/main" id="{7D6B783B-FBD3-4050-BB64-9DDD6276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13" y="644638"/>
            <a:ext cx="5308292" cy="53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0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" y="75138"/>
            <a:ext cx="6895808" cy="6746085"/>
          </a:xfrm>
          <a:prstGeom prst="rect">
            <a:avLst/>
          </a:prstGeom>
        </p:spPr>
      </p:pic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02B3B2F1-A464-9C69-C36A-2CA99C4BC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1" y="414338"/>
            <a:ext cx="5487989" cy="6016374"/>
          </a:xfrm>
          <a:prstGeom prst="rect">
            <a:avLst/>
          </a:prstGeom>
        </p:spPr>
      </p:pic>
      <p:pic>
        <p:nvPicPr>
          <p:cNvPr id="22530" name="Picture 2" descr="Generated QR Code">
            <a:extLst>
              <a:ext uri="{FF2B5EF4-FFF2-40B4-BE49-F238E27FC236}">
                <a16:creationId xmlns:a16="http://schemas.microsoft.com/office/drawing/2014/main" id="{32F18311-C760-40DE-9FAB-4B3E910C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71" y="859485"/>
            <a:ext cx="5139029" cy="513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2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464DF29-8F77-461D-DD27-83140D72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9" y="330200"/>
            <a:ext cx="5538281" cy="6197600"/>
          </a:xfrm>
          <a:prstGeom prst="rect">
            <a:avLst/>
          </a:prstGeom>
        </p:spPr>
      </p:pic>
      <p:pic>
        <p:nvPicPr>
          <p:cNvPr id="23554" name="Picture 2" descr="Generated QR Code">
            <a:extLst>
              <a:ext uri="{FF2B5EF4-FFF2-40B4-BE49-F238E27FC236}">
                <a16:creationId xmlns:a16="http://schemas.microsoft.com/office/drawing/2014/main" id="{66A4C86B-1613-4590-A404-C93D8A4B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83" y="724191"/>
            <a:ext cx="5409617" cy="540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50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4923E6D-5B2F-74D8-30E9-15F18222E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5" y="399851"/>
            <a:ext cx="5689600" cy="6273800"/>
          </a:xfrm>
          <a:prstGeom prst="rect">
            <a:avLst/>
          </a:prstGeom>
        </p:spPr>
      </p:pic>
      <p:pic>
        <p:nvPicPr>
          <p:cNvPr id="24578" name="Picture 2" descr="Generated QR Code">
            <a:extLst>
              <a:ext uri="{FF2B5EF4-FFF2-40B4-BE49-F238E27FC236}">
                <a16:creationId xmlns:a16="http://schemas.microsoft.com/office/drawing/2014/main" id="{94D0A486-42BA-49DC-8074-3DAAC89C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2" y="633117"/>
            <a:ext cx="5282492" cy="528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6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1901AF-E823-5EA0-C254-7454EE8CE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509152"/>
            <a:ext cx="4938714" cy="5839696"/>
          </a:xfrm>
          <a:prstGeom prst="rect">
            <a:avLst/>
          </a:prstGeom>
        </p:spPr>
      </p:pic>
      <p:pic>
        <p:nvPicPr>
          <p:cNvPr id="25602" name="Picture 2" descr="Generated QR Code">
            <a:extLst>
              <a:ext uri="{FF2B5EF4-FFF2-40B4-BE49-F238E27FC236}">
                <a16:creationId xmlns:a16="http://schemas.microsoft.com/office/drawing/2014/main" id="{31D80C08-55B5-4281-8051-7739BDC3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714" y="509152"/>
            <a:ext cx="5400286" cy="54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8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7" name="Picture 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CA6F0699-5E44-19AF-A5BE-3B73BA19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42" y="534325"/>
            <a:ext cx="5170726" cy="5827712"/>
          </a:xfrm>
          <a:prstGeom prst="rect">
            <a:avLst/>
          </a:prstGeom>
        </p:spPr>
      </p:pic>
      <p:pic>
        <p:nvPicPr>
          <p:cNvPr id="26626" name="Picture 2" descr="Generated QR Code">
            <a:extLst>
              <a:ext uri="{FF2B5EF4-FFF2-40B4-BE49-F238E27FC236}">
                <a16:creationId xmlns:a16="http://schemas.microsoft.com/office/drawing/2014/main" id="{0041C712-F7C2-4B74-9C1D-B53A647A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71" y="859485"/>
            <a:ext cx="5139029" cy="513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4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E6E14F4F-92F6-89DA-DC0C-E0D91DB25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9" y="355600"/>
            <a:ext cx="5410200" cy="6146800"/>
          </a:xfrm>
          <a:prstGeom prst="rect">
            <a:avLst/>
          </a:prstGeom>
        </p:spPr>
      </p:pic>
      <p:pic>
        <p:nvPicPr>
          <p:cNvPr id="27650" name="Picture 2" descr="Generated QR Code">
            <a:extLst>
              <a:ext uri="{FF2B5EF4-FFF2-40B4-BE49-F238E27FC236}">
                <a16:creationId xmlns:a16="http://schemas.microsoft.com/office/drawing/2014/main" id="{BA7F9CAE-BE5A-4599-BA8A-9275BBD6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46" y="813901"/>
            <a:ext cx="5055054" cy="50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463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A7A88512-107F-72B8-D8DC-A396E690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75" y="634206"/>
            <a:ext cx="4963553" cy="5589587"/>
          </a:xfrm>
          <a:prstGeom prst="rect">
            <a:avLst/>
          </a:prstGeom>
        </p:spPr>
      </p:pic>
      <p:pic>
        <p:nvPicPr>
          <p:cNvPr id="28674" name="Picture 2" descr="Generated QR Code">
            <a:extLst>
              <a:ext uri="{FF2B5EF4-FFF2-40B4-BE49-F238E27FC236}">
                <a16:creationId xmlns:a16="http://schemas.microsoft.com/office/drawing/2014/main" id="{FE9AE931-5549-47E5-8113-1D803E0F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04" y="779268"/>
            <a:ext cx="5278988" cy="52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6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899DE9-5AA8-9B0F-9795-20A9249C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5" y="487493"/>
            <a:ext cx="5610980" cy="5921375"/>
          </a:xfrm>
          <a:prstGeom prst="rect">
            <a:avLst/>
          </a:prstGeom>
        </p:spPr>
      </p:pic>
      <p:pic>
        <p:nvPicPr>
          <p:cNvPr id="2050" name="Picture 2" descr="Generated QR Code">
            <a:extLst>
              <a:ext uri="{FF2B5EF4-FFF2-40B4-BE49-F238E27FC236}">
                <a16:creationId xmlns:a16="http://schemas.microsoft.com/office/drawing/2014/main" id="{5756729D-157D-4C52-A690-4D014A12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1" y="758081"/>
            <a:ext cx="5204180" cy="52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84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3B1FE16-8AE4-02EC-5FEA-9AC9CE243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8" y="724694"/>
            <a:ext cx="5537644" cy="5408612"/>
          </a:xfrm>
          <a:prstGeom prst="rect">
            <a:avLst/>
          </a:prstGeom>
        </p:spPr>
      </p:pic>
      <p:pic>
        <p:nvPicPr>
          <p:cNvPr id="29698" name="Picture 2" descr="Generated QR Code">
            <a:extLst>
              <a:ext uri="{FF2B5EF4-FFF2-40B4-BE49-F238E27FC236}">
                <a16:creationId xmlns:a16="http://schemas.microsoft.com/office/drawing/2014/main" id="{964647DC-1AB8-46E7-940D-BC64C58B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1" y="645950"/>
            <a:ext cx="5278988" cy="52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20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48BDEE7-BAB6-B3B3-2C93-542604F0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7" y="971550"/>
            <a:ext cx="6220081" cy="4984749"/>
          </a:xfrm>
          <a:prstGeom prst="rect">
            <a:avLst/>
          </a:prstGeom>
        </p:spPr>
      </p:pic>
      <p:pic>
        <p:nvPicPr>
          <p:cNvPr id="30722" name="Picture 2" descr="Generated QR Code">
            <a:extLst>
              <a:ext uri="{FF2B5EF4-FFF2-40B4-BE49-F238E27FC236}">
                <a16:creationId xmlns:a16="http://schemas.microsoft.com/office/drawing/2014/main" id="{30998F2C-71FC-4717-87B0-118B4EAB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2" y="571306"/>
            <a:ext cx="5241666" cy="52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6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99F0644-71EC-1233-EED7-13D28E905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8" y="1020365"/>
            <a:ext cx="5881324" cy="4817269"/>
          </a:xfrm>
          <a:prstGeom prst="rect">
            <a:avLst/>
          </a:prstGeom>
        </p:spPr>
      </p:pic>
      <p:pic>
        <p:nvPicPr>
          <p:cNvPr id="31746" name="Picture 2" descr="Generated QR Code">
            <a:extLst>
              <a:ext uri="{FF2B5EF4-FFF2-40B4-BE49-F238E27FC236}">
                <a16:creationId xmlns:a16="http://schemas.microsoft.com/office/drawing/2014/main" id="{B7E0F4CF-6FA7-4884-A55B-221B27CE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01" y="847895"/>
            <a:ext cx="4989739" cy="49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6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58013" cy="699677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B9A22E8-AD80-DE94-824B-0776F82D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423861"/>
            <a:ext cx="3627826" cy="300513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284529F-C30E-0BCD-4491-09FF8926A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588" y="557213"/>
            <a:ext cx="2997782" cy="3776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FDEF85-8EA9-DB1D-AD9E-638EDEC5BBB0}"/>
              </a:ext>
            </a:extLst>
          </p:cNvPr>
          <p:cNvSpPr txBox="1"/>
          <p:nvPr/>
        </p:nvSpPr>
        <p:spPr>
          <a:xfrm>
            <a:off x="1282689" y="4794413"/>
            <a:ext cx="4310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>
                <a:latin typeface="Sassoon Primary" pitchFamily="2" charset="77"/>
              </a:rPr>
              <a:t>Tick tock clock</a:t>
            </a:r>
          </a:p>
        </p:txBody>
      </p:sp>
      <p:pic>
        <p:nvPicPr>
          <p:cNvPr id="32770" name="Picture 2" descr="Generated QR Code">
            <a:extLst>
              <a:ext uri="{FF2B5EF4-FFF2-40B4-BE49-F238E27FC236}">
                <a16:creationId xmlns:a16="http://schemas.microsoft.com/office/drawing/2014/main" id="{D6E84A96-21FC-4A65-B110-DCC959A2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63" y="987441"/>
            <a:ext cx="5132491" cy="513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4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B4DD8C-08F0-E345-4309-A31EC0E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369887"/>
            <a:ext cx="5244193" cy="6118225"/>
          </a:xfrm>
          <a:prstGeom prst="rect">
            <a:avLst/>
          </a:prstGeom>
        </p:spPr>
      </p:pic>
      <p:pic>
        <p:nvPicPr>
          <p:cNvPr id="3074" name="Picture 2" descr="Generated QR Code">
            <a:extLst>
              <a:ext uri="{FF2B5EF4-FFF2-40B4-BE49-F238E27FC236}">
                <a16:creationId xmlns:a16="http://schemas.microsoft.com/office/drawing/2014/main" id="{C1E1CD32-894F-4F71-BD01-FB769BAB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4" y="851225"/>
            <a:ext cx="5344302" cy="53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4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7DA59A04-95D6-0799-BD77-FC8A84A5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423660"/>
            <a:ext cx="5365750" cy="6226182"/>
          </a:xfrm>
          <a:prstGeom prst="rect">
            <a:avLst/>
          </a:prstGeom>
        </p:spPr>
      </p:pic>
      <p:pic>
        <p:nvPicPr>
          <p:cNvPr id="4098" name="Picture 2" descr="Generated QR Code">
            <a:extLst>
              <a:ext uri="{FF2B5EF4-FFF2-40B4-BE49-F238E27FC236}">
                <a16:creationId xmlns:a16="http://schemas.microsoft.com/office/drawing/2014/main" id="{714631E3-7E9C-4817-BD6B-5D09B6EA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96" y="711265"/>
            <a:ext cx="5101706" cy="51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4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EB530D-E9BD-99F9-0A35-18F3B091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85762"/>
            <a:ext cx="5048194" cy="6086475"/>
          </a:xfrm>
          <a:prstGeom prst="rect">
            <a:avLst/>
          </a:prstGeom>
        </p:spPr>
      </p:pic>
      <p:pic>
        <p:nvPicPr>
          <p:cNvPr id="5122" name="Picture 2" descr="Generated QR Code">
            <a:extLst>
              <a:ext uri="{FF2B5EF4-FFF2-40B4-BE49-F238E27FC236}">
                <a16:creationId xmlns:a16="http://schemas.microsoft.com/office/drawing/2014/main" id="{80CBED5B-FC39-43F7-ABC3-6BD7807C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59" y="664611"/>
            <a:ext cx="5269658" cy="52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364485-D20F-C4F9-99E8-E121C643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77" y="457200"/>
            <a:ext cx="5032703" cy="5943600"/>
          </a:xfrm>
          <a:prstGeom prst="rect">
            <a:avLst/>
          </a:prstGeom>
        </p:spPr>
      </p:pic>
      <p:pic>
        <p:nvPicPr>
          <p:cNvPr id="6146" name="Picture 2" descr="Generated QR Code">
            <a:extLst>
              <a:ext uri="{FF2B5EF4-FFF2-40B4-BE49-F238E27FC236}">
                <a16:creationId xmlns:a16="http://schemas.microsoft.com/office/drawing/2014/main" id="{EF78544F-AF4C-4BDF-9736-7F309AF4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00" y="991183"/>
            <a:ext cx="5008400" cy="50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7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87EAA51D-940C-9D5C-075F-C63675C3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5" y="338360"/>
            <a:ext cx="5441950" cy="6181280"/>
          </a:xfrm>
          <a:prstGeom prst="rect">
            <a:avLst/>
          </a:prstGeom>
        </p:spPr>
      </p:pic>
      <p:pic>
        <p:nvPicPr>
          <p:cNvPr id="7170" name="Picture 2" descr="Generated QR Code">
            <a:extLst>
              <a:ext uri="{FF2B5EF4-FFF2-40B4-BE49-F238E27FC236}">
                <a16:creationId xmlns:a16="http://schemas.microsoft.com/office/drawing/2014/main" id="{49B6F85B-D86B-4346-A42E-85DE9B53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96" y="655280"/>
            <a:ext cx="5232335" cy="523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2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65C3B94-1B16-DE3D-6C27-C03BF44FA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23" y="484981"/>
            <a:ext cx="4997597" cy="5888037"/>
          </a:xfrm>
          <a:prstGeom prst="rect">
            <a:avLst/>
          </a:prstGeom>
        </p:spPr>
      </p:pic>
      <p:pic>
        <p:nvPicPr>
          <p:cNvPr id="8194" name="Picture 2" descr="Generated QR Code">
            <a:extLst>
              <a:ext uri="{FF2B5EF4-FFF2-40B4-BE49-F238E27FC236}">
                <a16:creationId xmlns:a16="http://schemas.microsoft.com/office/drawing/2014/main" id="{5E8C6409-010E-49FE-8E8C-F6D2D4D0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2" y="850153"/>
            <a:ext cx="5289389" cy="52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9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9cf7cb-f32e-48db-840d-3cbb6e24fd58" xsi:nil="true"/>
    <lcf76f155ced4ddcb4097134ff3c332f xmlns="0d391655-2708-48dd-b0a9-265a04aaf9a7">
      <Terms xmlns="http://schemas.microsoft.com/office/infopath/2007/PartnerControls"/>
    </lcf76f155ced4ddcb4097134ff3c332f>
    <p858010718274784ac2299201826377b xmlns="e09cf7cb-f32e-48db-840d-3cbb6e24fd58">
      <Terms xmlns="http://schemas.microsoft.com/office/infopath/2007/PartnerControls"/>
    </p858010718274784ac2299201826377b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E3102220A8141A39D719EBA2DB2DF" ma:contentTypeVersion="15" ma:contentTypeDescription="Create a new document." ma:contentTypeScope="" ma:versionID="05b44ca0af7cb5e5578c72ab409d8208">
  <xsd:schema xmlns:xsd="http://www.w3.org/2001/XMLSchema" xmlns:xs="http://www.w3.org/2001/XMLSchema" xmlns:p="http://schemas.microsoft.com/office/2006/metadata/properties" xmlns:ns2="e09cf7cb-f32e-48db-840d-3cbb6e24fd58" xmlns:ns3="0d391655-2708-48dd-b0a9-265a04aaf9a7" targetNamespace="http://schemas.microsoft.com/office/2006/metadata/properties" ma:root="true" ma:fieldsID="83c9ddfbb87cca1b0fd70a1f6ccc2430" ns2:_="" ns3:_="">
    <xsd:import namespace="e09cf7cb-f32e-48db-840d-3cbb6e24fd58"/>
    <xsd:import namespace="0d391655-2708-48dd-b0a9-265a04aaf9a7"/>
    <xsd:element name="properties">
      <xsd:complexType>
        <xsd:sequence>
          <xsd:element name="documentManagement">
            <xsd:complexType>
              <xsd:all>
                <xsd:element ref="ns2:p858010718274784ac2299201826377b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cf7cb-f32e-48db-840d-3cbb6e24fd58" elementFormDefault="qualified">
    <xsd:import namespace="http://schemas.microsoft.com/office/2006/documentManagement/types"/>
    <xsd:import namespace="http://schemas.microsoft.com/office/infopath/2007/PartnerControls"/>
    <xsd:element name="p858010718274784ac2299201826377b" ma:index="9" nillable="true" ma:taxonomy="true" ma:internalName="p858010718274784ac2299201826377b" ma:taxonomyFieldName="Staff_x0020_Category" ma:displayName="Staff Category" ma:fieldId="{98580107-1827-4784-ac22-99201826377b}" ma:sspId="7f1dce15-2e37-4e24-8ab6-ada8c2b8b0d1" ma:termSetId="37c9d4ae-53f9-422e-97dc-527c777db9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bd8c98a6-96a8-4ec7-97d3-67a72b348e26}" ma:internalName="TaxCatchAll" ma:showField="CatchAllData" ma:web="e09cf7cb-f32e-48db-840d-3cbb6e24fd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91655-2708-48dd-b0a9-265a04aaf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f1dce15-2e37-4e24-8ab6-ada8c2b8b0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46BF6-DC0A-40ED-81B9-250B67802D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EC15BD-C50F-49E8-B7F1-6C5396911123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09cf7cb-f32e-48db-840d-3cbb6e24fd58"/>
    <ds:schemaRef ds:uri="http://www.w3.org/XML/1998/namespace"/>
    <ds:schemaRef ds:uri="http://schemas.microsoft.com/office/2006/documentManagement/types"/>
    <ds:schemaRef ds:uri="0d391655-2708-48dd-b0a9-265a04aaf9a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AAA9F8A-7E9D-4E27-8327-23681F4ECA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9cf7cb-f32e-48db-840d-3cbb6e24fd58"/>
    <ds:schemaRef ds:uri="0d391655-2708-48dd-b0a9-265a04aaf9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12</Words>
  <Application>Microsoft Office PowerPoint</Application>
  <PresentationFormat>Widescreen</PresentationFormat>
  <Paragraphs>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Sanskrit Text</vt:lpstr>
      <vt:lpstr>Sassoon Penpals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Holt</dc:creator>
  <cp:lastModifiedBy>Mrs P OKane</cp:lastModifiedBy>
  <cp:revision>6</cp:revision>
  <cp:lastPrinted>2025-01-21T11:58:33Z</cp:lastPrinted>
  <dcterms:created xsi:type="dcterms:W3CDTF">2022-05-16T12:22:40Z</dcterms:created>
  <dcterms:modified xsi:type="dcterms:W3CDTF">2025-04-28T10:19:44Z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123200.000000000</vt:lpwstr>
  </property>
  <property fmtid="{D5CDD505-2E9C-101B-9397-08002B2CF9AE}" pid="3" name="ContentTypeId">
    <vt:lpwstr>0x010100697E3102220A8141A39D719EBA2DB2DF</vt:lpwstr>
  </property>
  <property fmtid="{D5CDD505-2E9C-101B-9397-08002B2CF9AE}" pid="4" name="Staff Category">
    <vt:lpwstr/>
  </property>
  <property fmtid="{D5CDD505-2E9C-101B-9397-08002B2CF9AE}" pid="5" name="MediaServiceImageTags">
    <vt:lpwstr/>
  </property>
</Properties>
</file>