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6" r:id="rId4"/>
    <p:sldId id="258" r:id="rId5"/>
    <p:sldId id="259" r:id="rId6"/>
    <p:sldId id="262" r:id="rId7"/>
    <p:sldId id="275" r:id="rId8"/>
    <p:sldId id="260" r:id="rId9"/>
    <p:sldId id="261" r:id="rId10"/>
    <p:sldId id="266" r:id="rId11"/>
    <p:sldId id="263" r:id="rId12"/>
    <p:sldId id="267" r:id="rId13"/>
    <p:sldId id="268" r:id="rId14"/>
    <p:sldId id="269" r:id="rId15"/>
    <p:sldId id="264" r:id="rId16"/>
    <p:sldId id="271" r:id="rId17"/>
    <p:sldId id="272" r:id="rId18"/>
    <p:sldId id="273" r:id="rId19"/>
    <p:sldId id="274" r:id="rId20"/>
    <p:sldId id="265" r:id="rId21"/>
    <p:sldId id="277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AE59F-BBD5-4CB5-A754-40FB6F464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D2D57-453C-4AB6-BB22-77DE62A1E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06FCB-7904-4E4C-ABF7-2A8FC4A6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90D82-5455-495E-8948-59E9479D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4FE8E-A5FF-403E-BE7E-EAB705CD7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95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51A3-6820-40C8-B017-A4EAD1CC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AB4B6-B044-4704-90AD-849931969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7446D-DA0E-4800-A292-F3406F550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C95C-5BE5-4098-BDA1-2617DCC3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8FD61-6575-4DA3-8FF9-D01F66DFB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25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2AA534-09BC-4348-A7F2-E969AA777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71C25-A008-47C1-A26C-09CE2CA01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F547-2D8F-4E09-99EF-ADCB68EC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6D601-6EC0-4E04-9961-5AB0D19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D07E5-9E2A-4B0D-A7A8-B8101D71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6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066CC-A1D3-4EFE-8651-0B83FE976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5C843-2203-4BC4-B1DE-D3AC1CA3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CB77C-01BA-4C31-8B99-658D53BB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A7EA-EE66-4111-A2CD-0AB6B307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529FF-1AC6-4348-83D3-F621E783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82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866E6-3019-46F4-BE17-4B365EAE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AC75C-6A9D-4D50-A566-B4745E337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F5C5-9109-42CF-B868-2E201B9F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AF9AB-AB50-4E35-BEE4-A6375A60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F1CE1-BE9D-4A83-B2A4-D58BBB618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16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9AC0D-7170-4B4D-A7FD-1FA72A4A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5F5CD-28A9-4DFE-81E4-D49F824D3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B567F6-B761-44DA-BD5E-56F38D87B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53E1B0-ED99-4FCE-A24E-65F116CD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9EA90-D7A1-4F2A-8762-39C97D548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55AD9-42CA-4C18-BD6C-55A62919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05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D5DD-2A90-46B5-AAA2-78607ACE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D2D73-90C2-49CC-BEF3-C44D6C5F18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930EF-7A61-4EE7-9710-EF11EDC88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91503-4469-4A80-B1CA-885CA3C6C7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2B435-2421-4FBD-B5C1-95869C40F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F290-290C-43EB-8254-1762CA41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198D1-16A1-4053-AFEE-B0E58B98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B31D3A-794E-49D6-9725-4134C7A65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34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D294-3F02-4400-AA77-B41F59587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19D4D-D25B-4AC4-9F8D-6CA7CD153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F7434-8080-496B-B684-771DEA5E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6E7E5-8A14-48B1-A067-56A893DE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68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05128F-568E-4344-9DBB-FDE6115D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24675F-1E95-4830-996B-D1749CB7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F179E-0097-460B-9D39-8222B665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92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05C3-FCF3-4DD4-8722-76A7B97A3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EFDB-7CD5-4E3C-9232-8391265EE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FD4A4-2DF0-4EAD-BE4F-EA14B0266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F0C74-5EBC-43DD-A016-C6C1E9C9E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9F1CD-4E74-4AAF-AB9F-CB270E06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86D43-5DFE-461D-AFF0-434352A2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02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20A6-84DC-4EBD-85C9-B9AD4F0F1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B25FC9-8F1F-4225-9D42-59917CE56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3DA47-09BF-49CF-A698-10CD284EF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4256A-99B6-463C-8B49-BDFF84B9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43D3-08A8-458E-8538-D42DEB714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C4930-3B82-4DE2-B01D-BB3DCDD94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4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B468F-0DDF-478B-856B-0DE8AD78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58A36-1E75-4B0E-B609-56C09B3C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7B3C1-A426-4A02-95DE-58C4C77FE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B266-5B1D-4B62-AFBA-77C46A4C9D4C}" type="datetimeFigureOut">
              <a:rPr lang="en-GB" smtClean="0"/>
              <a:t>12/03/2026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556BF-95AD-496A-ACA6-69E4A1C3B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302AF-1DD6-42BE-AB3F-D8E7461E7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7C0C6-0C86-4942-A07D-6A1E7DD4C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21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ommons.wikimedia.org/wiki/File:%22Cross%22_(3)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0REI3ZzhNg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5A4C2-FAD7-4EF6-A17C-7D658B35B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5314" y="0"/>
            <a:ext cx="12192000" cy="68580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EA508-F454-44D9-94AB-B8A991C31674}"/>
              </a:ext>
            </a:extLst>
          </p:cNvPr>
          <p:cNvSpPr txBox="1"/>
          <p:nvPr/>
        </p:nvSpPr>
        <p:spPr>
          <a:xfrm>
            <a:off x="-662473" y="102637"/>
            <a:ext cx="6251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The Passion Play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358595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089D3-F96A-4921-B89E-AE4EC921E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64503-F709-4089-BBF6-8BE26573E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Who will you free? Who will it be?</a:t>
            </a:r>
          </a:p>
          <a:p>
            <a:pPr marL="0" indent="0">
              <a:buNone/>
            </a:pPr>
            <a:r>
              <a:rPr lang="en-GB" dirty="0"/>
              <a:t>It’s really up to you</a:t>
            </a:r>
          </a:p>
          <a:p>
            <a:pPr marL="0" indent="0">
              <a:buNone/>
            </a:pPr>
            <a:r>
              <a:rPr lang="en-GB" dirty="0"/>
              <a:t>Shout out a name, Come, play the game!</a:t>
            </a:r>
          </a:p>
          <a:p>
            <a:pPr marL="0" indent="0">
              <a:buNone/>
            </a:pPr>
            <a:r>
              <a:rPr lang="en-GB" dirty="0"/>
              <a:t>Now it’s time to choose.</a:t>
            </a:r>
          </a:p>
          <a:p>
            <a:pPr marL="0" indent="0">
              <a:buNone/>
            </a:pPr>
            <a:r>
              <a:rPr lang="en-GB" dirty="0"/>
              <a:t>Fate’s in your hands: a murdering man</a:t>
            </a:r>
          </a:p>
          <a:p>
            <a:pPr marL="0" indent="0">
              <a:buNone/>
            </a:pPr>
            <a:r>
              <a:rPr lang="en-GB" dirty="0"/>
              <a:t>Or the King of the Jews?</a:t>
            </a:r>
          </a:p>
          <a:p>
            <a:pPr marL="0" indent="0">
              <a:buNone/>
            </a:pPr>
            <a:r>
              <a:rPr lang="en-GB" dirty="0"/>
              <a:t>From the back of the crowd</a:t>
            </a:r>
          </a:p>
          <a:p>
            <a:pPr marL="0" indent="0">
              <a:buNone/>
            </a:pPr>
            <a:r>
              <a:rPr lang="en-GB" dirty="0"/>
              <a:t>Shout your man’s name out loud </a:t>
            </a:r>
          </a:p>
          <a:p>
            <a:pPr marL="0" indent="0">
              <a:buNone/>
            </a:pPr>
            <a:r>
              <a:rPr lang="en-GB" dirty="0"/>
              <a:t>Who will you choose?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(1,2,)</a:t>
            </a:r>
          </a:p>
          <a:p>
            <a:pPr marL="0" indent="0">
              <a:buNone/>
            </a:pPr>
            <a:r>
              <a:rPr lang="en-GB" dirty="0"/>
              <a:t>BARABBAS!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0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D8C7-E88B-456D-82C1-35B98ACD2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Come to the cross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FFA6E-D911-4C0C-BDD8-414C5DCD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Come, Come, come to the cross,</a:t>
            </a:r>
          </a:p>
          <a:p>
            <a:pPr marL="0" indent="0">
              <a:buNone/>
            </a:pPr>
            <a:r>
              <a:rPr lang="en-GB" dirty="0"/>
              <a:t>No more a sign of shame.</a:t>
            </a:r>
          </a:p>
          <a:p>
            <a:pPr marL="0" indent="0">
              <a:buNone/>
            </a:pPr>
            <a:r>
              <a:rPr lang="en-GB" dirty="0"/>
              <a:t>The sign despised from ages past</a:t>
            </a:r>
          </a:p>
          <a:p>
            <a:pPr marL="0" indent="0">
              <a:buNone/>
            </a:pPr>
            <a:r>
              <a:rPr lang="en-GB" dirty="0"/>
              <a:t>now glorifies his name.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It shines throughout the world today</a:t>
            </a:r>
          </a:p>
          <a:p>
            <a:pPr marL="0" indent="0">
              <a:buNone/>
            </a:pPr>
            <a:r>
              <a:rPr lang="en-GB" dirty="0"/>
              <a:t>For everyone to see</a:t>
            </a:r>
          </a:p>
          <a:p>
            <a:pPr marL="0" indent="0">
              <a:buNone/>
            </a:pPr>
            <a:r>
              <a:rPr lang="en-GB" dirty="0"/>
              <a:t>That Jesus Christ our light and way</a:t>
            </a:r>
          </a:p>
          <a:p>
            <a:pPr marL="0" indent="0">
              <a:buNone/>
            </a:pPr>
            <a:r>
              <a:rPr lang="en-GB" dirty="0"/>
              <a:t>Once died for you and me.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7 Come to the cross">
            <a:hlinkClick r:id="" action="ppaction://media"/>
            <a:extLst>
              <a:ext uri="{FF2B5EF4-FFF2-40B4-BE49-F238E27FC236}">
                <a16:creationId xmlns:a16="http://schemas.microsoft.com/office/drawing/2014/main" id="{AE0059A3-81C7-45B7-9004-5C8CA1AE9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7266" y="6068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A3DC-5E0A-446A-8717-5ABA0F970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93D72-FA38-4970-8989-55BBD4452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Triumphant cross! Victorious!</a:t>
            </a:r>
          </a:p>
          <a:p>
            <a:pPr marL="0" indent="0">
              <a:buNone/>
            </a:pPr>
            <a:r>
              <a:rPr lang="en-GB" dirty="0"/>
              <a:t>So beautiful and glorious</a:t>
            </a:r>
          </a:p>
          <a:p>
            <a:pPr marL="0" indent="0">
              <a:buNone/>
            </a:pPr>
            <a:r>
              <a:rPr lang="en-GB" dirty="0"/>
              <a:t>Sweet Jesus King, reign over us </a:t>
            </a:r>
          </a:p>
          <a:p>
            <a:pPr marL="0" indent="0">
              <a:buNone/>
            </a:pPr>
            <a:r>
              <a:rPr lang="en-GB" dirty="0"/>
              <a:t>In love and peace again,</a:t>
            </a:r>
          </a:p>
          <a:p>
            <a:pPr marL="0" indent="0">
              <a:buNone/>
            </a:pPr>
            <a:r>
              <a:rPr lang="en-GB" dirty="0"/>
              <a:t>In love and peace again.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006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4E8DC-90FA-4E48-88AC-2B645797C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Come, come, come to the cross</a:t>
            </a:r>
          </a:p>
          <a:p>
            <a:pPr marL="0" indent="0">
              <a:buNone/>
            </a:pPr>
            <a:r>
              <a:rPr lang="en-GB" dirty="0"/>
              <a:t>No more a sign of shame</a:t>
            </a:r>
          </a:p>
          <a:p>
            <a:pPr marL="0" indent="0">
              <a:buNone/>
            </a:pPr>
            <a:r>
              <a:rPr lang="en-GB" dirty="0"/>
              <a:t>Come touch the wood where Jesus died </a:t>
            </a:r>
          </a:p>
          <a:p>
            <a:pPr marL="0" indent="0">
              <a:buNone/>
            </a:pPr>
            <a:r>
              <a:rPr lang="en-GB" dirty="0"/>
              <a:t>and glorify his name, </a:t>
            </a:r>
          </a:p>
          <a:p>
            <a:pPr marL="0" indent="0">
              <a:buNone/>
            </a:pPr>
            <a:r>
              <a:rPr lang="en-GB" dirty="0"/>
              <a:t>and boast in nothing but the cross</a:t>
            </a:r>
          </a:p>
          <a:p>
            <a:pPr marL="0" indent="0">
              <a:buNone/>
            </a:pPr>
            <a:r>
              <a:rPr lang="en-GB" dirty="0"/>
              <a:t>where Jesus died in pain. </a:t>
            </a:r>
          </a:p>
          <a:p>
            <a:pPr marL="0" indent="0">
              <a:buNone/>
            </a:pPr>
            <a:r>
              <a:rPr lang="en-GB" dirty="0"/>
              <a:t>To reconcile us all to God</a:t>
            </a:r>
          </a:p>
          <a:p>
            <a:pPr marL="0" indent="0">
              <a:buNone/>
            </a:pPr>
            <a:r>
              <a:rPr lang="en-GB" dirty="0"/>
              <a:t>And make us one again.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848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56E64-2475-4550-A10B-07F2D6563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670"/>
            <a:ext cx="10515600" cy="514329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Triumphant cross! Victorious!</a:t>
            </a:r>
          </a:p>
          <a:p>
            <a:pPr marL="0" indent="0">
              <a:buNone/>
            </a:pPr>
            <a:r>
              <a:rPr lang="en-GB" dirty="0"/>
              <a:t>So beautiful and glorious</a:t>
            </a:r>
          </a:p>
          <a:p>
            <a:pPr marL="0" indent="0">
              <a:buNone/>
            </a:pPr>
            <a:r>
              <a:rPr lang="en-GB" dirty="0"/>
              <a:t>Sweet Jesus King, reign over us </a:t>
            </a:r>
          </a:p>
          <a:p>
            <a:pPr marL="0" indent="0">
              <a:buNone/>
            </a:pPr>
            <a:r>
              <a:rPr lang="en-GB" dirty="0"/>
              <a:t>In love and peace again,</a:t>
            </a:r>
          </a:p>
          <a:p>
            <a:pPr marL="0" indent="0">
              <a:buNone/>
            </a:pPr>
            <a:r>
              <a:rPr lang="en-GB" dirty="0"/>
              <a:t>In love and peace again.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Triumphant cross! Victorious!</a:t>
            </a:r>
          </a:p>
          <a:p>
            <a:pPr marL="0" indent="0">
              <a:buNone/>
            </a:pPr>
            <a:r>
              <a:rPr lang="en-GB" dirty="0"/>
              <a:t>So beautiful and glorious</a:t>
            </a:r>
          </a:p>
          <a:p>
            <a:pPr marL="0" indent="0">
              <a:buNone/>
            </a:pPr>
            <a:r>
              <a:rPr lang="en-GB" dirty="0"/>
              <a:t>Sweet Jesus King, reign over us </a:t>
            </a:r>
          </a:p>
          <a:p>
            <a:pPr marL="0" indent="0">
              <a:buNone/>
            </a:pPr>
            <a:r>
              <a:rPr lang="en-GB" dirty="0"/>
              <a:t>In love and peace again,</a:t>
            </a:r>
          </a:p>
          <a:p>
            <a:pPr marL="0" indent="0">
              <a:buNone/>
            </a:pPr>
            <a:r>
              <a:rPr lang="en-GB" dirty="0"/>
              <a:t>In love and peace again.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Come to the cross.</a:t>
            </a:r>
          </a:p>
          <a:p>
            <a:pPr marL="0" indent="0">
              <a:buNone/>
            </a:pPr>
            <a:r>
              <a:rPr lang="en-GB" dirty="0"/>
              <a:t>Come to the cross.</a:t>
            </a:r>
          </a:p>
          <a:p>
            <a:pPr marL="0" indent="0">
              <a:buNone/>
            </a:pPr>
            <a:r>
              <a:rPr lang="en-GB" dirty="0"/>
              <a:t>Come to the cross.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95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71D82-2B6A-4F60-B8D3-EF8524AD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Risen</a:t>
            </a:r>
          </a:p>
        </p:txBody>
      </p:sp>
      <p:pic>
        <p:nvPicPr>
          <p:cNvPr id="4" name="10 Risen">
            <a:hlinkClick r:id="" action="ppaction://media"/>
            <a:extLst>
              <a:ext uri="{FF2B5EF4-FFF2-40B4-BE49-F238E27FC236}">
                <a16:creationId xmlns:a16="http://schemas.microsoft.com/office/drawing/2014/main" id="{B97F3E28-B7C4-4694-9826-12F2D8541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6AA826-485D-45AD-AA3C-4F87CEBB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618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i="1" dirty="0">
                <a:latin typeface="Century Gothic" panose="020B0502020202020204" pitchFamily="34" charset="0"/>
              </a:rPr>
              <a:t>Group 1 -  Reeva, Mia N: 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When darkness veiled the sky the day that Jesus died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In agony upon the bitter cross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took His body down and laid it in a tomb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His friends believed that everything was lost. 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latin typeface="Century Gothic" panose="020B0502020202020204" pitchFamily="34" charset="0"/>
              </a:rPr>
              <a:t>Group 2 –Raina, Elsie: 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But when the third day came, the darkness turned to light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For Mary heard her name and saw the living Christ.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A1F3C-B013-4A1A-8A29-0EE56AB1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222" y="163371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ALL: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set the captives free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ransom you and me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bind up every broken heart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conquer death and sin.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bring us home again.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55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D4198-6011-44BC-939A-AE5AB7D8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7305A-54B8-46EE-A98B-D80FFB373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>
                <a:latin typeface="Century Gothic" panose="020B0502020202020204" pitchFamily="34" charset="0"/>
              </a:rPr>
              <a:t>Group 2 (Raina, Elsie): 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And in that barren place the world forever changed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For hope was born when Jesus rose that day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And still His wounded hands reveal the love He has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For every fallen soul He came to save</a:t>
            </a:r>
            <a:r>
              <a:rPr lang="en-GB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n-GB" i="1" dirty="0">
                <a:latin typeface="Century Gothic" panose="020B0502020202020204" pitchFamily="34" charset="0"/>
              </a:rPr>
              <a:t>Group 1 (Reeva, Mia N) : </a:t>
            </a:r>
            <a:endParaRPr lang="en-GB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And He will come again, and one by one we’ll rise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i="1" dirty="0">
                <a:solidFill>
                  <a:srgbClr val="FF0000"/>
                </a:solidFill>
                <a:latin typeface="Century Gothic" panose="020B0502020202020204" pitchFamily="34" charset="0"/>
              </a:rPr>
              <a:t>To praise His holy name and see the living Christ</a:t>
            </a:r>
            <a:endParaRPr lang="en-GB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27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8478C-3A52-4B0D-BA46-D19E39BFD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ALL: 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set the captives free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ransom you and me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bind up every broken heart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conquer death and sin.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bring us home again.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055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0637A-D065-4A2E-B31D-019CD5664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4496"/>
            <a:ext cx="10515600" cy="6149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ALL: 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set the captives free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Oh, He is risen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ransom you and me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bind up every broken heart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To conquer death and sin.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Risen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9A56D9-270C-462B-9194-92A8E0DAF27A}"/>
              </a:ext>
            </a:extLst>
          </p:cNvPr>
          <p:cNvSpPr txBox="1">
            <a:spLocks/>
          </p:cNvSpPr>
          <p:nvPr/>
        </p:nvSpPr>
        <p:spPr>
          <a:xfrm>
            <a:off x="7040218" y="35449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Century Gothic" panose="020B0502020202020204" pitchFamily="34" charset="0"/>
              </a:rPr>
              <a:t>SOLO 1 (Elsie):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0000"/>
                </a:solidFill>
                <a:latin typeface="Century Gothic" panose="020B0502020202020204" pitchFamily="34" charset="0"/>
              </a:rPr>
              <a:t>To bring us home again.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latin typeface="Century Gothic" panose="020B0502020202020204" pitchFamily="34" charset="0"/>
              </a:rPr>
              <a:t>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24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B64D-DBF9-4F0D-AACB-4E3802FE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205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It’s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FBC74-0A57-4674-B5A0-EC59E9B37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6" y="1200358"/>
            <a:ext cx="11085444" cy="57779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Take a palm leaf and hold it high, someone special is coming by!</a:t>
            </a:r>
          </a:p>
          <a:p>
            <a:pPr marL="0" indent="0">
              <a:buNone/>
            </a:pPr>
            <a:r>
              <a:rPr lang="en-GB" dirty="0"/>
              <a:t>Wave your palm leaf from left to right, this is such an exciting sight!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It’s Jesus, riding on a donkey,</a:t>
            </a:r>
          </a:p>
          <a:p>
            <a:pPr marL="0" indent="0">
              <a:buNone/>
            </a:pPr>
            <a:r>
              <a:rPr lang="en-GB" dirty="0"/>
              <a:t>Jesus, riding on a donkey, </a:t>
            </a:r>
          </a:p>
          <a:p>
            <a:pPr marL="0" indent="0">
              <a:buNone/>
            </a:pPr>
            <a:r>
              <a:rPr lang="en-GB" dirty="0"/>
              <a:t>Jesus, coming to Jerusalem!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1 Its Jesus">
            <a:hlinkClick r:id="" action="ppaction://media"/>
            <a:extLst>
              <a:ext uri="{FF2B5EF4-FFF2-40B4-BE49-F238E27FC236}">
                <a16:creationId xmlns:a16="http://schemas.microsoft.com/office/drawing/2014/main" id="{24163F4D-D6E6-40D1-A33D-21AE59B7E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6593" y="28397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3E3D-B155-4A9A-96D7-B6B76C5C3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Roll Back the 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961A8-6F45-41F7-8513-55ED1E799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265892"/>
            <a:ext cx="484698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Year 3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Hope lights the darkness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The seed has been sown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Faith can move mountains</a:t>
            </a:r>
          </a:p>
          <a:p>
            <a:pPr marL="0" indent="0">
              <a:buNone/>
            </a:pPr>
            <a:r>
              <a:rPr lang="en-GB" dirty="0">
                <a:solidFill>
                  <a:srgbClr val="0070C0"/>
                </a:solidFill>
              </a:rPr>
              <a:t>And roll back the stone.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3EEE5D-E51E-4EB8-A17E-141587B99104}"/>
              </a:ext>
            </a:extLst>
          </p:cNvPr>
          <p:cNvSpPr txBox="1">
            <a:spLocks/>
          </p:cNvSpPr>
          <p:nvPr/>
        </p:nvSpPr>
        <p:spPr>
          <a:xfrm>
            <a:off x="4551140" y="1236545"/>
            <a:ext cx="6802660" cy="4685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ALL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New life awakens now winter has passed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Promise of springtime, a peace that will last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candle is glowing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Don’t ever let the flame die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Light up the world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We’ll fight for peace and freedom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 new dawn is breaking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 ray of hope from above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Let the bells ring out for peace…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roll back the stone">
            <a:hlinkClick r:id="" action="ppaction://media"/>
            <a:extLst>
              <a:ext uri="{FF2B5EF4-FFF2-40B4-BE49-F238E27FC236}">
                <a16:creationId xmlns:a16="http://schemas.microsoft.com/office/drawing/2014/main" id="{C70CC379-2D39-48FF-9B1C-CD709F0D0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8325" y="2407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0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F607-46D1-4B29-8D14-86880488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CA3C9-BD8D-4C1C-8078-75201FB3E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8B0501-B23B-4C84-82A8-333A3BD88505}"/>
              </a:ext>
            </a:extLst>
          </p:cNvPr>
          <p:cNvSpPr/>
          <p:nvPr/>
        </p:nvSpPr>
        <p:spPr>
          <a:xfrm>
            <a:off x="1236955" y="889843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dirty="0"/>
              <a:t>The seed has been sown</a:t>
            </a:r>
          </a:p>
          <a:p>
            <a:r>
              <a:rPr lang="en-GB" sz="3600" dirty="0"/>
              <a:t>Faith can move mountains</a:t>
            </a:r>
          </a:p>
          <a:p>
            <a:endParaRPr lang="en-GB" sz="3600" dirty="0"/>
          </a:p>
          <a:p>
            <a:r>
              <a:rPr lang="en-GB" sz="3600" dirty="0"/>
              <a:t>And roll back the stone.</a:t>
            </a:r>
          </a:p>
          <a:p>
            <a:endParaRPr lang="en-GB" sz="3600" dirty="0"/>
          </a:p>
          <a:p>
            <a:r>
              <a:rPr lang="en-GB" sz="3600" dirty="0"/>
              <a:t>Hope lights the darkness</a:t>
            </a:r>
          </a:p>
          <a:p>
            <a:r>
              <a:rPr lang="en-GB" sz="3600" dirty="0"/>
              <a:t>The seed has been sown</a:t>
            </a:r>
          </a:p>
          <a:p>
            <a:r>
              <a:rPr lang="en-GB" sz="3600" dirty="0"/>
              <a:t>Faith can move mountains</a:t>
            </a:r>
          </a:p>
          <a:p>
            <a:r>
              <a:rPr lang="en-GB" sz="3600" dirty="0"/>
              <a:t>And roll back the stone.</a:t>
            </a:r>
          </a:p>
        </p:txBody>
      </p:sp>
    </p:spTree>
    <p:extLst>
      <p:ext uri="{BB962C8B-B14F-4D97-AF65-F5344CB8AC3E}">
        <p14:creationId xmlns:p14="http://schemas.microsoft.com/office/powerpoint/2010/main" val="2845936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0E088-89CD-4259-BB66-E55288511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306" y="185040"/>
            <a:ext cx="4522694" cy="62947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4B and 3B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Roll back the stone!</a:t>
            </a:r>
          </a:p>
          <a:p>
            <a:pPr marL="0" indent="0">
              <a:buNone/>
            </a:pPr>
            <a:r>
              <a:rPr lang="en-GB" sz="3200" dirty="0"/>
              <a:t>ALL: Roll back the stone! (3)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4AC3C3-EBCD-4E2B-BBC4-D6289E2339FA}"/>
              </a:ext>
            </a:extLst>
          </p:cNvPr>
          <p:cNvSpPr txBox="1">
            <a:spLocks/>
          </p:cNvSpPr>
          <p:nvPr/>
        </p:nvSpPr>
        <p:spPr>
          <a:xfrm>
            <a:off x="6427694" y="106017"/>
            <a:ext cx="4830418" cy="65906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4FG and 3W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Roll it back</a:t>
            </a:r>
          </a:p>
          <a:p>
            <a:pPr marL="0" indent="0">
              <a:buNone/>
            </a:pPr>
            <a:r>
              <a:rPr lang="en-GB" dirty="0"/>
              <a:t>Let it roll!</a:t>
            </a:r>
          </a:p>
          <a:p>
            <a:pPr marL="0" indent="0">
              <a:buNone/>
            </a:pPr>
            <a:r>
              <a:rPr lang="en-GB" dirty="0"/>
              <a:t>Roll it back</a:t>
            </a:r>
          </a:p>
          <a:p>
            <a:pPr marL="0" indent="0">
              <a:buNone/>
            </a:pPr>
            <a:r>
              <a:rPr lang="en-GB" dirty="0"/>
              <a:t>Let it roll! </a:t>
            </a:r>
          </a:p>
          <a:p>
            <a:pPr marL="0" indent="0">
              <a:buNone/>
            </a:pPr>
            <a:r>
              <a:rPr lang="en-GB" dirty="0"/>
              <a:t>Roll it back</a:t>
            </a:r>
          </a:p>
          <a:p>
            <a:pPr marL="0" indent="0">
              <a:buNone/>
            </a:pPr>
            <a:r>
              <a:rPr lang="en-GB" dirty="0"/>
              <a:t>Let it roll!</a:t>
            </a:r>
          </a:p>
          <a:p>
            <a:pPr marL="0" indent="0">
              <a:buNone/>
            </a:pPr>
            <a:r>
              <a:rPr lang="en-GB" dirty="0"/>
              <a:t>Roll it back</a:t>
            </a:r>
          </a:p>
          <a:p>
            <a:pPr marL="0" indent="0">
              <a:buNone/>
            </a:pPr>
            <a:r>
              <a:rPr lang="en-GB" dirty="0"/>
              <a:t>Let it roll!</a:t>
            </a:r>
          </a:p>
          <a:p>
            <a:pPr marL="0" indent="0">
              <a:buNone/>
            </a:pPr>
            <a:r>
              <a:rPr lang="en-GB" dirty="0"/>
              <a:t>Roll it back</a:t>
            </a:r>
          </a:p>
          <a:p>
            <a:pPr marL="0" indent="0">
              <a:buNone/>
            </a:pPr>
            <a:r>
              <a:rPr lang="en-GB" dirty="0"/>
              <a:t>Let it roll</a:t>
            </a:r>
          </a:p>
          <a:p>
            <a:pPr marL="0" indent="0">
              <a:buNone/>
            </a:pPr>
            <a:r>
              <a:rPr lang="en-GB" dirty="0"/>
              <a:t>ALL: Roll back the stone! (3)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071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F158-05F1-4869-A686-7E3FD563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EA9AE-E03C-4952-8CEA-22B735C42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837A3-E4D2-4A36-8AB2-6C98B507F76A}"/>
              </a:ext>
            </a:extLst>
          </p:cNvPr>
          <p:cNvSpPr/>
          <p:nvPr/>
        </p:nvSpPr>
        <p:spPr>
          <a:xfrm>
            <a:off x="162961" y="63374"/>
            <a:ext cx="11407367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Take a palm leaf and hold it high, someone special is coming by!</a:t>
            </a:r>
          </a:p>
          <a:p>
            <a:r>
              <a:rPr lang="en-GB" sz="3200" dirty="0"/>
              <a:t>Wave your palm leaf from left to right, this is such an exciting sight!</a:t>
            </a:r>
          </a:p>
          <a:p>
            <a:endParaRPr lang="en-GB" sz="3200" dirty="0"/>
          </a:p>
          <a:p>
            <a:r>
              <a:rPr lang="en-GB" sz="3200" dirty="0"/>
              <a:t>It’s Jesus, riding on a donkey,</a:t>
            </a:r>
          </a:p>
          <a:p>
            <a:r>
              <a:rPr lang="en-GB" sz="3200" dirty="0"/>
              <a:t>Jesus, riding on a donkey, </a:t>
            </a:r>
          </a:p>
          <a:p>
            <a:r>
              <a:rPr lang="en-GB" sz="3200" dirty="0"/>
              <a:t>Jesus, coming to Jerusalem!</a:t>
            </a:r>
          </a:p>
          <a:p>
            <a:endParaRPr lang="en-GB" sz="3200" dirty="0"/>
          </a:p>
          <a:p>
            <a:r>
              <a:rPr lang="en-GB" sz="3200" dirty="0"/>
              <a:t>Take a palm leaf and hold it high, someone special is coming by!</a:t>
            </a:r>
          </a:p>
          <a:p>
            <a:r>
              <a:rPr lang="en-GB" sz="3200" dirty="0"/>
              <a:t>Wave your palm leaf from left to right, this is such an exciting sight!</a:t>
            </a:r>
          </a:p>
          <a:p>
            <a:endParaRPr lang="en-GB" sz="3200" dirty="0"/>
          </a:p>
          <a:p>
            <a:r>
              <a:rPr lang="en-GB" sz="3200" dirty="0"/>
              <a:t>It’s Jesus, riding on a donkey,</a:t>
            </a:r>
          </a:p>
          <a:p>
            <a:r>
              <a:rPr lang="en-GB" sz="3200" dirty="0"/>
              <a:t>Jesus, riding on a donkey, </a:t>
            </a:r>
          </a:p>
          <a:p>
            <a:r>
              <a:rPr lang="en-GB" sz="3200" dirty="0"/>
              <a:t>Jesus, coming to Jerusalem!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88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1947E-7D53-4850-ADD4-03F6DCA5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00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Show me the money!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EDF60-CE10-4E47-83B5-24F0859AD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381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u="sng" dirty="0"/>
              <a:t>Judas (Riley)</a:t>
            </a:r>
          </a:p>
          <a:p>
            <a:pPr marL="0" indent="0">
              <a:buNone/>
            </a:pPr>
            <a:r>
              <a:rPr lang="en-GB" dirty="0"/>
              <a:t>I will betray him show me the money!</a:t>
            </a:r>
          </a:p>
          <a:p>
            <a:pPr marL="0" indent="0">
              <a:buNone/>
            </a:pPr>
            <a:r>
              <a:rPr lang="en-GB" dirty="0"/>
              <a:t>I will betray him what will you pay?</a:t>
            </a:r>
          </a:p>
          <a:p>
            <a:pPr marL="0" indent="0">
              <a:buNone/>
            </a:pPr>
            <a:r>
              <a:rPr lang="en-GB" dirty="0"/>
              <a:t>He was supposed to lead us to victory,</a:t>
            </a:r>
          </a:p>
          <a:p>
            <a:pPr marL="0" indent="0">
              <a:buNone/>
            </a:pPr>
            <a:r>
              <a:rPr lang="en-GB" dirty="0"/>
              <a:t>Show His power quickly!</a:t>
            </a:r>
          </a:p>
          <a:p>
            <a:pPr marL="0" indent="0">
              <a:buNone/>
            </a:pPr>
            <a:r>
              <a:rPr lang="en-GB" dirty="0"/>
              <a:t>He just won’t do.</a:t>
            </a:r>
          </a:p>
          <a:p>
            <a:pPr marL="0" indent="0">
              <a:buNone/>
            </a:pPr>
            <a:r>
              <a:rPr lang="en-GB" dirty="0"/>
              <a:t>I will betray him to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57B7D3-1ABC-4D51-BEB1-DB0993B48D9E}"/>
              </a:ext>
            </a:extLst>
          </p:cNvPr>
          <p:cNvSpPr txBox="1">
            <a:spLocks/>
          </p:cNvSpPr>
          <p:nvPr/>
        </p:nvSpPr>
        <p:spPr>
          <a:xfrm>
            <a:off x="6410739" y="1364974"/>
            <a:ext cx="5363817" cy="48419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u="sng" dirty="0"/>
              <a:t>All: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He will betray him show him the money!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He will betray him what will you pay?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He was supposed to lead us to victory,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Show His power quickly!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He just won’t do.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He will betray him to you.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6" name="2 show me the money">
            <a:hlinkClick r:id="" action="ppaction://media"/>
            <a:extLst>
              <a:ext uri="{FF2B5EF4-FFF2-40B4-BE49-F238E27FC236}">
                <a16:creationId xmlns:a16="http://schemas.microsoft.com/office/drawing/2014/main" id="{5BD49C1A-4DC0-49CA-ACFB-E7CD33C3D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0299" y="163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38D2-5AE7-4A29-A300-85EEAD4A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Remember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AFEDF-A4BF-4285-A1A3-0647E0AA4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/>
              <a:t>Jesus Bailey :</a:t>
            </a:r>
          </a:p>
          <a:p>
            <a:pPr marL="0" indent="0">
              <a:buNone/>
            </a:pPr>
            <a:r>
              <a:rPr lang="en-GB" dirty="0"/>
              <a:t>Every time you meet together, sharing wine and bread, remember me, remember all the words that I have said.</a:t>
            </a:r>
          </a:p>
          <a:p>
            <a:pPr marL="0" indent="0">
              <a:buNone/>
            </a:pPr>
            <a:r>
              <a:rPr lang="en-GB" dirty="0"/>
              <a:t>My body and my blood are as the bread and wine you share. When two or three are gathered in my name, I’ll still be there.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All:</a:t>
            </a:r>
          </a:p>
          <a:p>
            <a:pPr marL="0" indent="0">
              <a:buNone/>
            </a:pPr>
            <a:r>
              <a:rPr lang="en-GB" dirty="0"/>
              <a:t>Every time we meet together, sharing wine and bread, remember him, remember all the words that he has said.</a:t>
            </a:r>
          </a:p>
          <a:p>
            <a:pPr marL="0" indent="0">
              <a:buNone/>
            </a:pPr>
            <a:r>
              <a:rPr lang="en-GB" dirty="0"/>
              <a:t>His body and his blood are as the bread and wine we share. When two or three are gathered in his name, he’ll still be there. </a:t>
            </a:r>
          </a:p>
          <a:p>
            <a:pPr marL="0" indent="0">
              <a:buNone/>
            </a:pPr>
            <a:r>
              <a:rPr lang="en-GB" dirty="0"/>
              <a:t>When two or three are gathered in his name, he’ll still be there.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u="sng" dirty="0"/>
          </a:p>
        </p:txBody>
      </p:sp>
      <p:pic>
        <p:nvPicPr>
          <p:cNvPr id="5" name="3 Remember me">
            <a:hlinkClick r:id="" action="ppaction://media"/>
            <a:extLst>
              <a:ext uri="{FF2B5EF4-FFF2-40B4-BE49-F238E27FC236}">
                <a16:creationId xmlns:a16="http://schemas.microsoft.com/office/drawing/2014/main" id="{D70DB4FF-B658-469C-ACC6-03675F2AD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7995" y="1936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BE4-515B-4D9F-AA5E-153DE482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252"/>
            <a:ext cx="10515600" cy="1325563"/>
          </a:xfrm>
        </p:spPr>
        <p:txBody>
          <a:bodyPr/>
          <a:lstStyle/>
          <a:p>
            <a:pPr algn="ctr"/>
            <a:r>
              <a:rPr lang="en-GB" b="1" u="sng" dirty="0" err="1"/>
              <a:t>Gethsamane</a:t>
            </a:r>
            <a:endParaRPr lang="en-GB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C43D-4FF1-40F1-B47A-616AC26E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0585"/>
            <a:ext cx="10515600" cy="486377"/>
          </a:xfrm>
        </p:spPr>
        <p:txBody>
          <a:bodyPr/>
          <a:lstStyle/>
          <a:p>
            <a:r>
              <a:rPr lang="en-GB" u="sng" dirty="0">
                <a:hlinkClick r:id="rId2"/>
              </a:rPr>
              <a:t>https://www.youtube.com/watch?v=0REI3ZzhNgs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33ED5-F7BF-49FC-90BF-833442C38957}"/>
              </a:ext>
            </a:extLst>
          </p:cNvPr>
          <p:cNvSpPr/>
          <p:nvPr/>
        </p:nvSpPr>
        <p:spPr>
          <a:xfrm>
            <a:off x="526742" y="1093583"/>
            <a:ext cx="6096000" cy="48168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1: Alice C, Evelyn, Sienna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climbed the hill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garden still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steps were heavy and slow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 and a prayer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Took Him there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place only He could go</a:t>
            </a:r>
            <a:endParaRPr lang="en-GB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went willingly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74393-BD36-44C9-B86C-714EBAFD438E}"/>
              </a:ext>
            </a:extLst>
          </p:cNvPr>
          <p:cNvSpPr/>
          <p:nvPr/>
        </p:nvSpPr>
        <p:spPr>
          <a:xfrm>
            <a:off x="5428696" y="1093583"/>
            <a:ext cx="6096000" cy="4421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2: Grace T, Mariana, Alice Y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felt all that was sad, wicked or bad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pain we would ever know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His friends were asleep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fought to keep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promise made long ago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went willingly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6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BE4-515B-4D9F-AA5E-153DE482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1252"/>
            <a:ext cx="10515600" cy="1325563"/>
          </a:xfrm>
        </p:spPr>
        <p:txBody>
          <a:bodyPr/>
          <a:lstStyle/>
          <a:p>
            <a:pPr algn="ctr"/>
            <a:r>
              <a:rPr lang="en-GB" b="1" u="sng" dirty="0" err="1"/>
              <a:t>Gethsamane</a:t>
            </a:r>
            <a:endParaRPr lang="en-GB" b="1" u="sn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733ED5-F7BF-49FC-90BF-833442C38957}"/>
              </a:ext>
            </a:extLst>
          </p:cNvPr>
          <p:cNvSpPr/>
          <p:nvPr/>
        </p:nvSpPr>
        <p:spPr>
          <a:xfrm>
            <a:off x="526742" y="1093583"/>
            <a:ext cx="6096000" cy="4026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hardest thing That ever was done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greatest pain that ever was known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biggest battle that ever was won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was done by Jesus.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fight was won by Jesus.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gave his gift to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F74393-BD36-44C9-B86C-714EBAFD438E}"/>
              </a:ext>
            </a:extLst>
          </p:cNvPr>
          <p:cNvSpPr/>
          <p:nvPr/>
        </p:nvSpPr>
        <p:spPr>
          <a:xfrm>
            <a:off x="6520650" y="924907"/>
            <a:ext cx="6096000" cy="20506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Jesus loves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He gave his gift to me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Gethsemane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2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C1D15-EBCA-449B-AE5E-F17CAF1F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/>
              <a:t>What have I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C39-E784-409F-A406-6A41D7B48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2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/>
              <a:t>Peter </a:t>
            </a:r>
            <a:r>
              <a:rPr lang="en-GB" sz="2400" b="1" u="sng" dirty="0"/>
              <a:t>(Imogen):</a:t>
            </a:r>
            <a:endParaRPr lang="en-GB" b="1" u="sng" dirty="0"/>
          </a:p>
          <a:p>
            <a:pPr marL="0" indent="0">
              <a:buNone/>
            </a:pPr>
            <a:r>
              <a:rPr lang="en-GB" dirty="0"/>
              <a:t>I have betrayed Him, what was I thinking?</a:t>
            </a:r>
          </a:p>
          <a:p>
            <a:pPr marL="0" indent="0">
              <a:buNone/>
            </a:pPr>
            <a:r>
              <a:rPr lang="en-GB" dirty="0"/>
              <a:t>I have betrayed Him, what have I done?</a:t>
            </a:r>
          </a:p>
          <a:p>
            <a:pPr marL="0" indent="0">
              <a:buNone/>
            </a:pPr>
            <a:r>
              <a:rPr lang="en-GB" dirty="0"/>
              <a:t>He was the hope for all of the nations,</a:t>
            </a:r>
          </a:p>
          <a:p>
            <a:pPr marL="0" indent="0">
              <a:buNone/>
            </a:pPr>
            <a:r>
              <a:rPr lang="en-GB" dirty="0"/>
              <a:t>For all creation: God’s only Son.</a:t>
            </a:r>
          </a:p>
          <a:p>
            <a:pPr marL="0" indent="0">
              <a:buNone/>
            </a:pPr>
            <a:r>
              <a:rPr lang="en-GB" dirty="0"/>
              <a:t>Tell me, oh what have I done?</a:t>
            </a:r>
          </a:p>
        </p:txBody>
      </p:sp>
      <p:pic>
        <p:nvPicPr>
          <p:cNvPr id="5" name="4 what have i done">
            <a:hlinkClick r:id="" action="ppaction://media"/>
            <a:extLst>
              <a:ext uri="{FF2B5EF4-FFF2-40B4-BE49-F238E27FC236}">
                <a16:creationId xmlns:a16="http://schemas.microsoft.com/office/drawing/2014/main" id="{D56A5AC5-1F55-4DB2-B1F8-6F963F9C3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230188"/>
            <a:ext cx="487363" cy="487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DA3DE-C269-43DF-8BAB-C2041FB2F50F}"/>
              </a:ext>
            </a:extLst>
          </p:cNvPr>
          <p:cNvSpPr txBox="1"/>
          <p:nvPr/>
        </p:nvSpPr>
        <p:spPr>
          <a:xfrm>
            <a:off x="6578353" y="2050742"/>
            <a:ext cx="545902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All: </a:t>
            </a:r>
          </a:p>
          <a:p>
            <a:endParaRPr lang="en-GB" sz="2800" u="sng" dirty="0"/>
          </a:p>
          <a:p>
            <a:r>
              <a:rPr lang="en-GB" sz="2800" dirty="0"/>
              <a:t>He has betrayed Him, what was he thinking?</a:t>
            </a:r>
          </a:p>
          <a:p>
            <a:r>
              <a:rPr lang="en-GB" sz="2800" dirty="0"/>
              <a:t>He has betrayed Him, what have h done?</a:t>
            </a:r>
          </a:p>
          <a:p>
            <a:r>
              <a:rPr lang="en-GB" sz="2800" dirty="0"/>
              <a:t>He was the hope for all of the nations,</a:t>
            </a:r>
          </a:p>
          <a:p>
            <a:r>
              <a:rPr lang="en-GB" sz="2800" dirty="0"/>
              <a:t>For all creation: God’s only Son.</a:t>
            </a:r>
          </a:p>
          <a:p>
            <a:r>
              <a:rPr lang="en-GB" sz="2800" dirty="0"/>
              <a:t>Tell me, oh what has he done?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00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FD06D-7E0C-4F7E-BBCD-868E83E6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Who will you choose?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04948-D90D-4841-90E5-6EC5ED585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Who will you choose? There’s nothing to lose.</a:t>
            </a:r>
          </a:p>
          <a:p>
            <a:pPr marL="0" indent="0">
              <a:buNone/>
            </a:pPr>
            <a:r>
              <a:rPr lang="en-GB" dirty="0"/>
              <a:t>It’s really up to you.</a:t>
            </a:r>
          </a:p>
          <a:p>
            <a:pPr marL="0" indent="0">
              <a:buNone/>
            </a:pPr>
            <a:r>
              <a:rPr lang="en-GB" dirty="0"/>
              <a:t>Shout out a name, Come, play the game!</a:t>
            </a:r>
          </a:p>
          <a:p>
            <a:pPr marL="0" indent="0">
              <a:buNone/>
            </a:pPr>
            <a:r>
              <a:rPr lang="en-GB" dirty="0"/>
              <a:t>There are only two.</a:t>
            </a:r>
          </a:p>
          <a:p>
            <a:pPr marL="0" indent="0">
              <a:buNone/>
            </a:pPr>
            <a:r>
              <a:rPr lang="en-GB" dirty="0"/>
              <a:t>Fate’s in your hands: a murdering man</a:t>
            </a:r>
          </a:p>
          <a:p>
            <a:pPr marL="0" indent="0">
              <a:buNone/>
            </a:pPr>
            <a:r>
              <a:rPr lang="en-GB" dirty="0"/>
              <a:t>Or the King of the Jews?</a:t>
            </a:r>
          </a:p>
          <a:p>
            <a:pPr marL="0" indent="0">
              <a:buNone/>
            </a:pPr>
            <a:r>
              <a:rPr lang="en-GB" dirty="0"/>
              <a:t>From the back of the crowd</a:t>
            </a:r>
          </a:p>
          <a:p>
            <a:pPr marL="0" indent="0">
              <a:buNone/>
            </a:pPr>
            <a:r>
              <a:rPr lang="en-GB" dirty="0"/>
              <a:t>Shout your man’s name out loud!</a:t>
            </a:r>
          </a:p>
          <a:p>
            <a:pPr marL="0" indent="0">
              <a:buNone/>
            </a:pPr>
            <a:r>
              <a:rPr lang="en-GB" dirty="0"/>
              <a:t>Who will you choose?</a:t>
            </a:r>
          </a:p>
          <a:p>
            <a:endParaRPr lang="en-GB" dirty="0"/>
          </a:p>
        </p:txBody>
      </p:sp>
      <p:pic>
        <p:nvPicPr>
          <p:cNvPr id="5" name="6 who will you choose">
            <a:hlinkClick r:id="" action="ppaction://media"/>
            <a:extLst>
              <a:ext uri="{FF2B5EF4-FFF2-40B4-BE49-F238E27FC236}">
                <a16:creationId xmlns:a16="http://schemas.microsoft.com/office/drawing/2014/main" id="{9ABBA63F-4748-4B79-AB1E-B8B697102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0118" y="6068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</TotalTime>
  <Words>1489</Words>
  <Application>Microsoft Office PowerPoint</Application>
  <PresentationFormat>Widescreen</PresentationFormat>
  <Paragraphs>262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It’s Jesus</vt:lpstr>
      <vt:lpstr>PowerPoint Presentation</vt:lpstr>
      <vt:lpstr>Show me the money!</vt:lpstr>
      <vt:lpstr>Remember Me</vt:lpstr>
      <vt:lpstr>Gethsamane</vt:lpstr>
      <vt:lpstr>Gethsamane</vt:lpstr>
      <vt:lpstr>What have I done?</vt:lpstr>
      <vt:lpstr>Who will you choose?</vt:lpstr>
      <vt:lpstr>PowerPoint Presentation</vt:lpstr>
      <vt:lpstr>Come to the cross</vt:lpstr>
      <vt:lpstr>PowerPoint Presentation</vt:lpstr>
      <vt:lpstr>PowerPoint Presentation</vt:lpstr>
      <vt:lpstr>PowerPoint Presentation</vt:lpstr>
      <vt:lpstr>Risen</vt:lpstr>
      <vt:lpstr>PowerPoint Presentation</vt:lpstr>
      <vt:lpstr>PowerPoint Presentation</vt:lpstr>
      <vt:lpstr>PowerPoint Presentation</vt:lpstr>
      <vt:lpstr>PowerPoint Presentation</vt:lpstr>
      <vt:lpstr>Roll Back the Stone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Passion Play 2020</dc:title>
  <dc:creator>Alex Rushforth</dc:creator>
  <cp:lastModifiedBy>Emily Whittingham</cp:lastModifiedBy>
  <cp:revision>39</cp:revision>
  <dcterms:created xsi:type="dcterms:W3CDTF">2020-03-01T20:26:10Z</dcterms:created>
  <dcterms:modified xsi:type="dcterms:W3CDTF">2026-03-12T08:39:14Z</dcterms:modified>
</cp:coreProperties>
</file>