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6" r:id="rId4"/>
  </p:sldMasterIdLst>
  <p:notesMasterIdLst>
    <p:notesMasterId r:id="rId18"/>
  </p:notesMasterIdLst>
  <p:handoutMasterIdLst>
    <p:handoutMasterId r:id="rId19"/>
  </p:handoutMasterIdLst>
  <p:sldIdLst>
    <p:sldId id="256" r:id="rId5"/>
    <p:sldId id="278" r:id="rId6"/>
    <p:sldId id="261" r:id="rId7"/>
    <p:sldId id="262" r:id="rId8"/>
    <p:sldId id="263" r:id="rId9"/>
    <p:sldId id="257" r:id="rId10"/>
    <p:sldId id="270" r:id="rId11"/>
    <p:sldId id="266" r:id="rId12"/>
    <p:sldId id="276" r:id="rId13"/>
    <p:sldId id="268" r:id="rId14"/>
    <p:sldId id="275" r:id="rId15"/>
    <p:sldId id="269"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a:srgbClr val="E9E6D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CD30A0-970B-A520-9ABB-57FA0D674EF2}" v="1962" dt="2024-01-23T20:17:52.840"/>
  </p1510:revLst>
</p1510:revInfo>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72"/>
      </p:cViewPr>
      <p:guideLst>
        <p:guide orient="horz" pos="33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F6ED8B-CF52-4A64-BACC-61D9C1041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D7022B2-02C5-4E03-99BC-0BA3C57AC4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52A77B-D33C-49B3-A83C-450AA2ED72B3}" type="datetimeFigureOut">
              <a:rPr lang="en-US" smtClean="0"/>
              <a:t>1/25/2024</a:t>
            </a:fld>
            <a:endParaRPr lang="en-US" dirty="0"/>
          </a:p>
        </p:txBody>
      </p:sp>
      <p:sp>
        <p:nvSpPr>
          <p:cNvPr id="4" name="Footer Placeholder 3">
            <a:extLst>
              <a:ext uri="{FF2B5EF4-FFF2-40B4-BE49-F238E27FC236}">
                <a16:creationId xmlns:a16="http://schemas.microsoft.com/office/drawing/2014/main" id="{BC3FEE8C-8D38-4F2A-950E-071C6823E2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C567A6D-959B-4552-AB8D-4CCA819CAA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F9A36D-7FAC-478F-9944-F324014F6FD1}" type="slidenum">
              <a:rPr lang="en-US" smtClean="0"/>
              <a:t>‹#›</a:t>
            </a:fld>
            <a:endParaRPr lang="en-US" dirty="0"/>
          </a:p>
        </p:txBody>
      </p:sp>
    </p:spTree>
    <p:extLst>
      <p:ext uri="{BB962C8B-B14F-4D97-AF65-F5344CB8AC3E}">
        <p14:creationId xmlns:p14="http://schemas.microsoft.com/office/powerpoint/2010/main" val="1342467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8F9A-F5CB-4EF8-A859-ED5E107B9763}" type="datetimeFigureOut">
              <a:rPr lang="en-US" smtClean="0"/>
              <a:t>1/25/2024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9A9E5-4F7F-4A7D-9DE1-899232329269}" type="slidenum">
              <a:rPr lang="en-US" smtClean="0"/>
              <a:t>‹#›</a:t>
            </a:fld>
            <a:endParaRPr lang="en-US" dirty="0"/>
          </a:p>
        </p:txBody>
      </p:sp>
    </p:spTree>
    <p:extLst>
      <p:ext uri="{BB962C8B-B14F-4D97-AF65-F5344CB8AC3E}">
        <p14:creationId xmlns:p14="http://schemas.microsoft.com/office/powerpoint/2010/main" val="138778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cap="all" spc="150" baseline="0"/>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lnSpc>
                <a:spcPct val="100000"/>
              </a:lnSpc>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Graphic 7">
            <a:extLst>
              <a:ext uri="{FF2B5EF4-FFF2-40B4-BE49-F238E27FC236}">
                <a16:creationId xmlns:a16="http://schemas.microsoft.com/office/drawing/2014/main" id="{A04F1E16-9A84-4D0E-9706-79C396AF6A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913108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cap="all" spc="150" baseline="0" dirty="0">
                <a:solidFill>
                  <a:schemeClr val="bg1"/>
                </a:solidFill>
                <a:latin typeface="+mj-lt"/>
                <a:ea typeface="+mj-ea"/>
                <a:cs typeface="+mj-cs"/>
              </a:defRPr>
            </a:lvl1pPr>
          </a:lstStyle>
          <a:p>
            <a:r>
              <a:rPr lang="en-US"/>
              <a:t>CLICK TO EDIT MASTER TITLE STYLE</a:t>
            </a:r>
          </a:p>
        </p:txBody>
      </p:sp>
      <p:pic>
        <p:nvPicPr>
          <p:cNvPr id="11" name="Graphic 10">
            <a:extLst>
              <a:ext uri="{FF2B5EF4-FFF2-40B4-BE49-F238E27FC236}">
                <a16:creationId xmlns:a16="http://schemas.microsoft.com/office/drawing/2014/main" id="{B38B0D13-BD5F-460B-B337-F4A9342026D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5141" y="2358007"/>
            <a:ext cx="2438400" cy="2019300"/>
          </a:xfrm>
          <a:prstGeom prst="rect">
            <a:avLst/>
          </a:prstGeom>
        </p:spPr>
      </p:pic>
      <p:pic>
        <p:nvPicPr>
          <p:cNvPr id="13" name="Graphic 12">
            <a:extLst>
              <a:ext uri="{FF2B5EF4-FFF2-40B4-BE49-F238E27FC236}">
                <a16:creationId xmlns:a16="http://schemas.microsoft.com/office/drawing/2014/main" id="{BE72876B-D3DA-4462-9E24-3354D8D02A27}"/>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00625" y="2531837"/>
            <a:ext cx="2190750" cy="1943100"/>
          </a:xfrm>
          <a:prstGeom prst="rect">
            <a:avLst/>
          </a:prstGeom>
        </p:spPr>
      </p:pic>
      <p:pic>
        <p:nvPicPr>
          <p:cNvPr id="15" name="Graphic 14">
            <a:extLst>
              <a:ext uri="{FF2B5EF4-FFF2-40B4-BE49-F238E27FC236}">
                <a16:creationId xmlns:a16="http://schemas.microsoft.com/office/drawing/2014/main" id="{14A539B6-6E3F-41BA-ACE2-76E8BB651636}"/>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345608" y="2421056"/>
            <a:ext cx="2324100" cy="2057400"/>
          </a:xfrm>
          <a:prstGeom prst="rect">
            <a:avLst/>
          </a:prstGeom>
        </p:spPr>
      </p:pic>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063855" y="3064615"/>
            <a:ext cx="1240971" cy="823912"/>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3" name="Text Placeholder 2">
            <a:extLst>
              <a:ext uri="{FF2B5EF4-FFF2-40B4-BE49-F238E27FC236}">
                <a16:creationId xmlns:a16="http://schemas.microsoft.com/office/drawing/2014/main" id="{A066E2EA-C6EA-4A02-818E-33BD582D92E7}"/>
              </a:ext>
            </a:extLst>
          </p:cNvPr>
          <p:cNvSpPr>
            <a:spLocks noGrp="1"/>
          </p:cNvSpPr>
          <p:nvPr>
            <p:ph type="body" idx="15" hasCustomPrompt="1"/>
          </p:nvPr>
        </p:nvSpPr>
        <p:spPr>
          <a:xfrm>
            <a:off x="5475514" y="3064615"/>
            <a:ext cx="1240971" cy="823912"/>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4" name="Text Placeholder 2">
            <a:extLst>
              <a:ext uri="{FF2B5EF4-FFF2-40B4-BE49-F238E27FC236}">
                <a16:creationId xmlns:a16="http://schemas.microsoft.com/office/drawing/2014/main" id="{97B9C3B0-3522-407C-B662-631E19ECC95F}"/>
              </a:ext>
            </a:extLst>
          </p:cNvPr>
          <p:cNvSpPr>
            <a:spLocks noGrp="1"/>
          </p:cNvSpPr>
          <p:nvPr>
            <p:ph type="body" idx="16" hasCustomPrompt="1"/>
          </p:nvPr>
        </p:nvSpPr>
        <p:spPr>
          <a:xfrm>
            <a:off x="8887174" y="3064615"/>
            <a:ext cx="1240971" cy="823912"/>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129698" y="4824188"/>
            <a:ext cx="3124093" cy="462927"/>
          </a:xfrm>
        </p:spPr>
        <p:txBody>
          <a:bodyPr>
            <a:noAutofit/>
          </a:bodyPr>
          <a:lstStyle>
            <a:lvl1pPr marL="0" indent="0" algn="ctr">
              <a:lnSpc>
                <a:spcPct val="100000"/>
              </a:lnSpc>
              <a:buNone/>
              <a:defRPr sz="2000" cap="all"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82D8880F-3EAC-45C9-91F2-19A193791A18}"/>
              </a:ext>
            </a:extLst>
          </p:cNvPr>
          <p:cNvSpPr>
            <a:spLocks noGrp="1"/>
          </p:cNvSpPr>
          <p:nvPr>
            <p:ph sz="half" idx="17"/>
          </p:nvPr>
        </p:nvSpPr>
        <p:spPr>
          <a:xfrm>
            <a:off x="1129698" y="5280763"/>
            <a:ext cx="3124093" cy="462927"/>
          </a:xfrm>
        </p:spPr>
        <p:txBody>
          <a:bodyPr>
            <a:normAutofit/>
          </a:bodyPr>
          <a:lstStyle>
            <a:lvl1pPr marL="0" indent="0" algn="ctr">
              <a:lnSpc>
                <a:spcPct val="100000"/>
              </a:lnSpc>
              <a:buNone/>
              <a:defRPr sz="1400" cap="none"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526261" y="4824188"/>
            <a:ext cx="3139479" cy="462927"/>
          </a:xfrm>
        </p:spPr>
        <p:txBody>
          <a:bodyPr>
            <a:normAutofit/>
          </a:bodyPr>
          <a:lstStyle>
            <a:lvl1pPr marL="0" indent="0" algn="ctr">
              <a:lnSpc>
                <a:spcPct val="100000"/>
              </a:lnSpc>
              <a:buNone/>
              <a:defRPr sz="2000" cap="all" spc="50" baseline="0">
                <a:solidFill>
                  <a:schemeClr val="bg1"/>
                </a:solidFill>
              </a:defRPr>
            </a:lvl1pPr>
            <a:lvl2pPr marL="457200" indent="0">
              <a:lnSpc>
                <a:spcPct val="100000"/>
              </a:lnSpc>
              <a:buNone/>
              <a:defRPr sz="2000" cap="all"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26" name="Content Placeholder 5">
            <a:extLst>
              <a:ext uri="{FF2B5EF4-FFF2-40B4-BE49-F238E27FC236}">
                <a16:creationId xmlns:a16="http://schemas.microsoft.com/office/drawing/2014/main" id="{9019518E-E850-403D-A5B5-4B53F8C4A56B}"/>
              </a:ext>
            </a:extLst>
          </p:cNvPr>
          <p:cNvSpPr>
            <a:spLocks noGrp="1"/>
          </p:cNvSpPr>
          <p:nvPr>
            <p:ph sz="quarter" idx="18"/>
          </p:nvPr>
        </p:nvSpPr>
        <p:spPr>
          <a:xfrm>
            <a:off x="4526261" y="5280763"/>
            <a:ext cx="3139479" cy="462927"/>
          </a:xfrm>
        </p:spPr>
        <p:txBody>
          <a:bodyPr>
            <a:normAutofit/>
          </a:bodyPr>
          <a:lstStyle>
            <a:lvl1pPr marL="0" indent="0" algn="ctr">
              <a:lnSpc>
                <a:spcPct val="100000"/>
              </a:lnSpc>
              <a:buNone/>
              <a:defRPr sz="1400" cap="none" spc="50" baseline="0">
                <a:solidFill>
                  <a:schemeClr val="bg1"/>
                </a:solidFill>
              </a:defRPr>
            </a:lvl1pPr>
            <a:lvl2pPr marL="457200" indent="0" algn="ctr">
              <a:lnSpc>
                <a:spcPct val="100000"/>
              </a:lnSpc>
              <a:buNone/>
              <a:defRPr sz="1400" cap="none"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a:p>
            <a:pPr lvl="1"/>
            <a:r>
              <a:rPr lang="en-US"/>
              <a:t>Second level</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7938210" y="4824188"/>
            <a:ext cx="3124093" cy="462927"/>
          </a:xfrm>
        </p:spPr>
        <p:txBody>
          <a:bodyPr>
            <a:noAutofit/>
          </a:bodyPr>
          <a:lstStyle>
            <a:lvl1pPr marL="0" indent="0" algn="ctr">
              <a:lnSpc>
                <a:spcPct val="100000"/>
              </a:lnSpc>
              <a:buNone/>
              <a:defRPr sz="2000" cap="all"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A8058154-45E5-403E-B714-AC85774F391F}"/>
              </a:ext>
            </a:extLst>
          </p:cNvPr>
          <p:cNvSpPr>
            <a:spLocks noGrp="1"/>
          </p:cNvSpPr>
          <p:nvPr>
            <p:ph sz="half" idx="19"/>
          </p:nvPr>
        </p:nvSpPr>
        <p:spPr>
          <a:xfrm>
            <a:off x="7938210" y="5280763"/>
            <a:ext cx="3124093" cy="462927"/>
          </a:xfrm>
        </p:spPr>
        <p:txBody>
          <a:bodyPr>
            <a:normAutofit/>
          </a:bodyPr>
          <a:lstStyle>
            <a:lvl1pPr marL="0" indent="0" algn="ctr">
              <a:lnSpc>
                <a:spcPct val="100000"/>
              </a:lnSpc>
              <a:buNone/>
              <a:defRPr sz="1400" cap="none"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44261931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3021740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Quadran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B495A4C6-232E-4A1A-B575-7EF7F414FDF6}"/>
              </a:ext>
            </a:extLst>
          </p:cNvPr>
          <p:cNvSpPr>
            <a:spLocks noGrp="1"/>
          </p:cNvSpPr>
          <p:nvPr>
            <p:ph type="title" hasCustomPrompt="1"/>
          </p:nvPr>
        </p:nvSpPr>
        <p:spPr>
          <a:xfrm>
            <a:off x="838200" y="365125"/>
            <a:ext cx="10515600" cy="1325563"/>
          </a:xfrm>
        </p:spPr>
        <p:txBody>
          <a:bodyPr>
            <a:normAutofit/>
          </a:bodyPr>
          <a:lstStyle>
            <a:lvl1pPr algn="l">
              <a:defRPr lang="en-US" sz="2800" kern="1200" cap="all" spc="150" baseline="0" dirty="0">
                <a:solidFill>
                  <a:schemeClr val="tx1"/>
                </a:solidFill>
                <a:latin typeface="+mj-lt"/>
                <a:ea typeface="+mj-ea"/>
                <a:cs typeface="+mj-cs"/>
              </a:defRPr>
            </a:lvl1pPr>
          </a:lstStyle>
          <a:p>
            <a:r>
              <a:rPr lang="en-US"/>
              <a:t>CLICK TO EDIT MASTER TITLE STYLE</a:t>
            </a:r>
          </a:p>
        </p:txBody>
      </p:sp>
      <p:cxnSp>
        <p:nvCxnSpPr>
          <p:cNvPr id="24" name="Straight Connector 23">
            <a:extLst>
              <a:ext uri="{FF2B5EF4-FFF2-40B4-BE49-F238E27FC236}">
                <a16:creationId xmlns:a16="http://schemas.microsoft.com/office/drawing/2014/main" id="{DD194B4E-75F4-47BE-B171-9C64697AB920}"/>
              </a:ext>
              <a:ext uri="{C183D7F6-B498-43B3-948B-1728B52AA6E4}">
                <adec:decorative xmlns:adec="http://schemas.microsoft.com/office/drawing/2017/decorative" val="1"/>
              </a:ext>
            </a:extLst>
          </p:cNvPr>
          <p:cNvCxnSpPr>
            <a:cxnSpLocks/>
            <a:endCxn id="17" idx="1"/>
          </p:cNvCxnSpPr>
          <p:nvPr userDrawn="1"/>
        </p:nvCxnSpPr>
        <p:spPr>
          <a:xfrm>
            <a:off x="2315757" y="3774842"/>
            <a:ext cx="762469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EFDA35F-76DF-4FDC-90C9-F9FEDF32270C}"/>
              </a:ext>
              <a:ext uri="{C183D7F6-B498-43B3-948B-1728B52AA6E4}">
                <adec:decorative xmlns:adec="http://schemas.microsoft.com/office/drawing/2017/decorative" val="1"/>
              </a:ext>
            </a:extLst>
          </p:cNvPr>
          <p:cNvCxnSpPr>
            <a:cxnSpLocks/>
          </p:cNvCxnSpPr>
          <p:nvPr userDrawn="1"/>
        </p:nvCxnSpPr>
        <p:spPr>
          <a:xfrm flipV="1">
            <a:off x="6096000" y="2091972"/>
            <a:ext cx="4678" cy="337681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2B4C6F7E-40F0-42B1-AFE0-D3C95660E0DC}"/>
              </a:ext>
            </a:extLst>
          </p:cNvPr>
          <p:cNvSpPr>
            <a:spLocks noGrp="1"/>
          </p:cNvSpPr>
          <p:nvPr>
            <p:ph type="body" sz="quarter" idx="15" hasCustomPrompt="1"/>
          </p:nvPr>
        </p:nvSpPr>
        <p:spPr>
          <a:xfrm>
            <a:off x="5242517" y="1599947"/>
            <a:ext cx="1706965" cy="492025"/>
          </a:xfrm>
          <a:prstGeom prst="rect">
            <a:avLst/>
          </a:prstGeom>
        </p:spPr>
        <p:txBody>
          <a:bodyPr anchor="ctr">
            <a:normAutofit/>
          </a:bodyPr>
          <a:lstStyle>
            <a:lvl1pPr marL="0" indent="0" algn="ctr">
              <a:lnSpc>
                <a:spcPct val="100000"/>
              </a:lnSpc>
              <a:buNone/>
              <a:defRPr sz="1400" cap="all" spc="0" baseline="0">
                <a:solidFill>
                  <a:schemeClr val="tx1"/>
                </a:solidFill>
                <a:latin typeface="+mj-lt"/>
              </a:defRPr>
            </a:lvl1pPr>
          </a:lstStyle>
          <a:p>
            <a:pPr lvl="0"/>
            <a:r>
              <a:rPr lang="en-US"/>
              <a:t>Click to add name</a:t>
            </a:r>
          </a:p>
        </p:txBody>
      </p:sp>
      <p:sp>
        <p:nvSpPr>
          <p:cNvPr id="18" name="Text Placeholder 14">
            <a:extLst>
              <a:ext uri="{FF2B5EF4-FFF2-40B4-BE49-F238E27FC236}">
                <a16:creationId xmlns:a16="http://schemas.microsoft.com/office/drawing/2014/main" id="{42EE46E3-709F-4AE9-AECE-FD647B6DCFDE}"/>
              </a:ext>
            </a:extLst>
          </p:cNvPr>
          <p:cNvSpPr>
            <a:spLocks noGrp="1"/>
          </p:cNvSpPr>
          <p:nvPr>
            <p:ph type="body" sz="quarter" idx="20" hasCustomPrompt="1"/>
          </p:nvPr>
        </p:nvSpPr>
        <p:spPr>
          <a:xfrm>
            <a:off x="3738732" y="2378452"/>
            <a:ext cx="1183179" cy="492025"/>
          </a:xfrm>
          <a:prstGeom prst="rect">
            <a:avLst/>
          </a:prstGeom>
        </p:spPr>
        <p:txBody>
          <a:bodyPr anchor="ctr">
            <a:noAutofit/>
          </a:bodyPr>
          <a:lstStyle>
            <a:lvl1pPr marL="0" indent="0" algn="ctr">
              <a:lnSpc>
                <a:spcPct val="100000"/>
              </a:lnSpc>
              <a:buNone/>
              <a:defRPr sz="1050" cap="none" spc="0" baseline="0">
                <a:solidFill>
                  <a:schemeClr val="tx1"/>
                </a:solidFill>
                <a:latin typeface="+mn-lt"/>
              </a:defRPr>
            </a:lvl1pPr>
          </a:lstStyle>
          <a:p>
            <a:pPr lvl="0"/>
            <a:r>
              <a:rPr lang="en-US"/>
              <a:t>Click to add name</a:t>
            </a:r>
          </a:p>
        </p:txBody>
      </p:sp>
      <p:sp>
        <p:nvSpPr>
          <p:cNvPr id="26" name="Text Placeholder 14">
            <a:extLst>
              <a:ext uri="{FF2B5EF4-FFF2-40B4-BE49-F238E27FC236}">
                <a16:creationId xmlns:a16="http://schemas.microsoft.com/office/drawing/2014/main" id="{3194FB4F-01AC-4A0E-BBE2-CF2B69F6FAC0}"/>
              </a:ext>
            </a:extLst>
          </p:cNvPr>
          <p:cNvSpPr>
            <a:spLocks noGrp="1"/>
          </p:cNvSpPr>
          <p:nvPr>
            <p:ph type="body" sz="quarter" idx="26" hasCustomPrompt="1"/>
          </p:nvPr>
        </p:nvSpPr>
        <p:spPr>
          <a:xfrm>
            <a:off x="7522269" y="2169263"/>
            <a:ext cx="1706965" cy="1048575"/>
          </a:xfrm>
          <a:prstGeom prst="rect">
            <a:avLst/>
          </a:prstGeom>
        </p:spPr>
        <p:txBody>
          <a:bodyPr anchor="ctr">
            <a:noAutofit/>
          </a:bodyPr>
          <a:lstStyle>
            <a:lvl1pPr marL="0" indent="0" algn="ctr">
              <a:lnSpc>
                <a:spcPct val="100000"/>
              </a:lnSpc>
              <a:buNone/>
              <a:defRPr sz="1400" b="1" cap="all" spc="0" baseline="0">
                <a:solidFill>
                  <a:schemeClr val="tx1"/>
                </a:solidFill>
                <a:latin typeface="+mn-lt"/>
              </a:defRPr>
            </a:lvl1pPr>
          </a:lstStyle>
          <a:p>
            <a:pPr lvl="0"/>
            <a:r>
              <a:rPr lang="en-US"/>
              <a:t>Click to add name</a:t>
            </a:r>
          </a:p>
        </p:txBody>
      </p:sp>
      <p:sp>
        <p:nvSpPr>
          <p:cNvPr id="23" name="Text Placeholder 14">
            <a:extLst>
              <a:ext uri="{FF2B5EF4-FFF2-40B4-BE49-F238E27FC236}">
                <a16:creationId xmlns:a16="http://schemas.microsoft.com/office/drawing/2014/main" id="{8E76F955-6B23-4972-8E86-603F19ECF6C5}"/>
              </a:ext>
            </a:extLst>
          </p:cNvPr>
          <p:cNvSpPr>
            <a:spLocks noGrp="1"/>
          </p:cNvSpPr>
          <p:nvPr>
            <p:ph type="body" sz="quarter" idx="25" hasCustomPrompt="1"/>
          </p:nvPr>
        </p:nvSpPr>
        <p:spPr>
          <a:xfrm>
            <a:off x="921894" y="3528829"/>
            <a:ext cx="1393863" cy="492025"/>
          </a:xfrm>
          <a:prstGeom prst="rect">
            <a:avLst/>
          </a:prstGeom>
        </p:spPr>
        <p:txBody>
          <a:bodyPr anchor="ctr">
            <a:noAutofit/>
          </a:bodyPr>
          <a:lstStyle>
            <a:lvl1pPr marL="0" indent="0" algn="ctr">
              <a:lnSpc>
                <a:spcPct val="100000"/>
              </a:lnSpc>
              <a:buNone/>
              <a:defRPr sz="1400" cap="all" spc="0" baseline="0">
                <a:solidFill>
                  <a:schemeClr val="tx1"/>
                </a:solidFill>
                <a:latin typeface="+mj-lt"/>
              </a:defRPr>
            </a:lvl1pPr>
          </a:lstStyle>
          <a:p>
            <a:pPr lvl="0"/>
            <a:r>
              <a:rPr lang="en-US"/>
              <a:t>Click to add name</a:t>
            </a:r>
          </a:p>
        </p:txBody>
      </p:sp>
      <p:sp>
        <p:nvSpPr>
          <p:cNvPr id="17" name="Text Placeholder 14">
            <a:extLst>
              <a:ext uri="{FF2B5EF4-FFF2-40B4-BE49-F238E27FC236}">
                <a16:creationId xmlns:a16="http://schemas.microsoft.com/office/drawing/2014/main" id="{DDA77547-4FF4-4B15-96F1-DC9B00175B43}"/>
              </a:ext>
            </a:extLst>
          </p:cNvPr>
          <p:cNvSpPr>
            <a:spLocks noGrp="1"/>
          </p:cNvSpPr>
          <p:nvPr>
            <p:ph type="body" sz="quarter" idx="19" hasCustomPrompt="1"/>
          </p:nvPr>
        </p:nvSpPr>
        <p:spPr>
          <a:xfrm>
            <a:off x="9940449" y="3528829"/>
            <a:ext cx="1380681" cy="492025"/>
          </a:xfrm>
          <a:prstGeom prst="rect">
            <a:avLst/>
          </a:prstGeom>
        </p:spPr>
        <p:txBody>
          <a:bodyPr anchor="ctr">
            <a:noAutofit/>
          </a:bodyPr>
          <a:lstStyle>
            <a:lvl1pPr marL="0" indent="0" algn="ctr">
              <a:lnSpc>
                <a:spcPct val="100000"/>
              </a:lnSpc>
              <a:buNone/>
              <a:defRPr sz="1400" cap="all" spc="0" baseline="0">
                <a:solidFill>
                  <a:schemeClr val="tx1"/>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id="{6E6B6915-DFCC-44EB-9C61-6B7725D1B794}"/>
              </a:ext>
            </a:extLst>
          </p:cNvPr>
          <p:cNvSpPr>
            <a:spLocks noGrp="1"/>
          </p:cNvSpPr>
          <p:nvPr>
            <p:ph type="body" sz="quarter" idx="22" hasCustomPrompt="1"/>
          </p:nvPr>
        </p:nvSpPr>
        <p:spPr>
          <a:xfrm>
            <a:off x="2637747" y="4634331"/>
            <a:ext cx="1183179" cy="492025"/>
          </a:xfrm>
          <a:prstGeom prst="rect">
            <a:avLst/>
          </a:prstGeom>
        </p:spPr>
        <p:txBody>
          <a:bodyPr anchor="ctr">
            <a:noAutofit/>
          </a:bodyPr>
          <a:lstStyle>
            <a:lvl1pPr marL="0" indent="0" algn="ctr">
              <a:lnSpc>
                <a:spcPct val="100000"/>
              </a:lnSpc>
              <a:buNone/>
              <a:defRPr sz="1050" cap="none" spc="0" baseline="0">
                <a:solidFill>
                  <a:schemeClr val="tx1"/>
                </a:solidFill>
                <a:latin typeface="+mn-lt"/>
              </a:defRPr>
            </a:lvl1pPr>
          </a:lstStyle>
          <a:p>
            <a:pPr lvl="0"/>
            <a:r>
              <a:rPr lang="en-US"/>
              <a:t>Click to add name</a:t>
            </a:r>
          </a:p>
        </p:txBody>
      </p:sp>
      <p:sp>
        <p:nvSpPr>
          <p:cNvPr id="19" name="Text Placeholder 14">
            <a:extLst>
              <a:ext uri="{FF2B5EF4-FFF2-40B4-BE49-F238E27FC236}">
                <a16:creationId xmlns:a16="http://schemas.microsoft.com/office/drawing/2014/main" id="{6718CC56-7B04-41D0-A320-CCCDC20D7615}"/>
              </a:ext>
            </a:extLst>
          </p:cNvPr>
          <p:cNvSpPr>
            <a:spLocks noGrp="1"/>
          </p:cNvSpPr>
          <p:nvPr>
            <p:ph type="body" sz="quarter" idx="21" hasCustomPrompt="1"/>
          </p:nvPr>
        </p:nvSpPr>
        <p:spPr>
          <a:xfrm>
            <a:off x="4175224" y="4459860"/>
            <a:ext cx="1183179" cy="492025"/>
          </a:xfrm>
          <a:prstGeom prst="rect">
            <a:avLst/>
          </a:prstGeom>
        </p:spPr>
        <p:txBody>
          <a:bodyPr anchor="ctr">
            <a:noAutofit/>
          </a:bodyPr>
          <a:lstStyle>
            <a:lvl1pPr marL="0" indent="0" algn="ctr">
              <a:lnSpc>
                <a:spcPct val="100000"/>
              </a:lnSpc>
              <a:buNone/>
              <a:defRPr sz="1050" cap="none" spc="0" baseline="0">
                <a:solidFill>
                  <a:schemeClr val="tx1"/>
                </a:solidFill>
                <a:latin typeface="+mn-lt"/>
              </a:defRPr>
            </a:lvl1pPr>
          </a:lstStyle>
          <a:p>
            <a:pPr lvl="0"/>
            <a:r>
              <a:rPr lang="en-US"/>
              <a:t>Click to add name</a:t>
            </a:r>
          </a:p>
        </p:txBody>
      </p:sp>
      <p:sp>
        <p:nvSpPr>
          <p:cNvPr id="21" name="Text Placeholder 14">
            <a:extLst>
              <a:ext uri="{FF2B5EF4-FFF2-40B4-BE49-F238E27FC236}">
                <a16:creationId xmlns:a16="http://schemas.microsoft.com/office/drawing/2014/main" id="{778E1C09-B7DB-4CE7-A5B9-90BCF54448B8}"/>
              </a:ext>
            </a:extLst>
          </p:cNvPr>
          <p:cNvSpPr>
            <a:spLocks noGrp="1"/>
          </p:cNvSpPr>
          <p:nvPr>
            <p:ph type="body" sz="quarter" idx="23" hasCustomPrompt="1"/>
          </p:nvPr>
        </p:nvSpPr>
        <p:spPr>
          <a:xfrm>
            <a:off x="6552714" y="4321788"/>
            <a:ext cx="1183179" cy="492025"/>
          </a:xfrm>
          <a:prstGeom prst="rect">
            <a:avLst/>
          </a:prstGeom>
        </p:spPr>
        <p:txBody>
          <a:bodyPr anchor="ctr">
            <a:noAutofit/>
          </a:bodyPr>
          <a:lstStyle>
            <a:lvl1pPr marL="0" indent="0" algn="ctr">
              <a:lnSpc>
                <a:spcPct val="100000"/>
              </a:lnSpc>
              <a:buNone/>
              <a:defRPr sz="1050" cap="none" spc="0" baseline="0">
                <a:solidFill>
                  <a:schemeClr val="tx1"/>
                </a:solidFill>
                <a:latin typeface="+mn-lt"/>
              </a:defRPr>
            </a:lvl1pPr>
          </a:lstStyle>
          <a:p>
            <a:pPr lvl="0"/>
            <a:r>
              <a:rPr lang="en-US"/>
              <a:t>Click to add name</a:t>
            </a:r>
          </a:p>
        </p:txBody>
      </p:sp>
      <p:sp>
        <p:nvSpPr>
          <p:cNvPr id="16" name="Text Placeholder 14">
            <a:extLst>
              <a:ext uri="{FF2B5EF4-FFF2-40B4-BE49-F238E27FC236}">
                <a16:creationId xmlns:a16="http://schemas.microsoft.com/office/drawing/2014/main" id="{7CFA026C-42CE-4C20-9DDE-417FDF6CB43D}"/>
              </a:ext>
            </a:extLst>
          </p:cNvPr>
          <p:cNvSpPr>
            <a:spLocks noGrp="1"/>
          </p:cNvSpPr>
          <p:nvPr>
            <p:ph type="body" sz="quarter" idx="17" hasCustomPrompt="1"/>
          </p:nvPr>
        </p:nvSpPr>
        <p:spPr>
          <a:xfrm>
            <a:off x="5242517" y="5468790"/>
            <a:ext cx="1706965" cy="492025"/>
          </a:xfrm>
          <a:prstGeom prst="rect">
            <a:avLst/>
          </a:prstGeom>
        </p:spPr>
        <p:txBody>
          <a:bodyPr anchor="ctr">
            <a:normAutofit/>
          </a:bodyPr>
          <a:lstStyle>
            <a:lvl1pPr marL="0" indent="0" algn="ctr">
              <a:lnSpc>
                <a:spcPct val="100000"/>
              </a:lnSpc>
              <a:buNone/>
              <a:defRPr sz="1400" cap="all" spc="0" baseline="0">
                <a:solidFill>
                  <a:schemeClr val="tx1"/>
                </a:solidFill>
                <a:latin typeface="+mj-lt"/>
              </a:defRPr>
            </a:lvl1pPr>
          </a:lstStyle>
          <a:p>
            <a:pPr lvl="0"/>
            <a:r>
              <a:rPr lang="en-US"/>
              <a:t>Click to add name</a:t>
            </a:r>
          </a:p>
        </p:txBody>
      </p:sp>
      <p:sp>
        <p:nvSpPr>
          <p:cNvPr id="22" name="Text Placeholder 14">
            <a:extLst>
              <a:ext uri="{FF2B5EF4-FFF2-40B4-BE49-F238E27FC236}">
                <a16:creationId xmlns:a16="http://schemas.microsoft.com/office/drawing/2014/main" id="{0AFAA95F-1461-496C-BAB4-D5D0594554FF}"/>
              </a:ext>
            </a:extLst>
          </p:cNvPr>
          <p:cNvSpPr>
            <a:spLocks noGrp="1"/>
          </p:cNvSpPr>
          <p:nvPr>
            <p:ph type="body" sz="quarter" idx="24" hasCustomPrompt="1"/>
          </p:nvPr>
        </p:nvSpPr>
        <p:spPr>
          <a:xfrm>
            <a:off x="7801857" y="5195673"/>
            <a:ext cx="1183179" cy="492025"/>
          </a:xfrm>
          <a:prstGeom prst="rect">
            <a:avLst/>
          </a:prstGeom>
        </p:spPr>
        <p:txBody>
          <a:bodyPr anchor="ctr">
            <a:noAutofit/>
          </a:bodyPr>
          <a:lstStyle>
            <a:lvl1pPr marL="0" indent="0" algn="ctr">
              <a:lnSpc>
                <a:spcPct val="100000"/>
              </a:lnSpc>
              <a:buNone/>
              <a:defRPr sz="1050" cap="none" spc="0" baseline="0">
                <a:solidFill>
                  <a:schemeClr val="tx1"/>
                </a:solidFill>
                <a:latin typeface="+mn-lt"/>
              </a:defRPr>
            </a:lvl1pPr>
          </a:lstStyle>
          <a:p>
            <a:pPr lvl="0"/>
            <a:r>
              <a:rPr lang="en-US"/>
              <a:t>Click to add name</a:t>
            </a:r>
          </a:p>
        </p:txBody>
      </p:sp>
      <p:sp>
        <p:nvSpPr>
          <p:cNvPr id="31" name="Date Placeholder 2">
            <a:extLst>
              <a:ext uri="{FF2B5EF4-FFF2-40B4-BE49-F238E27FC236}">
                <a16:creationId xmlns:a16="http://schemas.microsoft.com/office/drawing/2014/main" id="{B8C04945-62C9-4964-8891-6D30EA90D21A}"/>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32" name="Footer Placeholder 3">
            <a:extLst>
              <a:ext uri="{FF2B5EF4-FFF2-40B4-BE49-F238E27FC236}">
                <a16:creationId xmlns:a16="http://schemas.microsoft.com/office/drawing/2014/main" id="{51029B8B-F669-4889-98DD-901661178D55}"/>
              </a:ext>
            </a:extLst>
          </p:cNvPr>
          <p:cNvSpPr>
            <a:spLocks noGrp="1"/>
          </p:cNvSpPr>
          <p:nvPr>
            <p:ph type="ftr" sz="quarter" idx="11"/>
          </p:nvPr>
        </p:nvSpPr>
        <p:spPr>
          <a:xfrm>
            <a:off x="4038600" y="6356350"/>
            <a:ext cx="4114800" cy="365125"/>
          </a:xfrm>
        </p:spPr>
        <p:txBody>
          <a:bodyPr/>
          <a:lstStyle>
            <a:lvl1pPr>
              <a:defRPr sz="900"/>
            </a:lvl1pPr>
          </a:lstStyle>
          <a:p>
            <a:r>
              <a:rPr lang="en-US" dirty="0"/>
              <a:t>Pitch Deck</a:t>
            </a:r>
          </a:p>
        </p:txBody>
      </p:sp>
      <p:sp>
        <p:nvSpPr>
          <p:cNvPr id="33" name="Slide Number Placeholder 4">
            <a:extLst>
              <a:ext uri="{FF2B5EF4-FFF2-40B4-BE49-F238E27FC236}">
                <a16:creationId xmlns:a16="http://schemas.microsoft.com/office/drawing/2014/main" id="{7A0B84D6-438D-4B3B-B52C-6F5EC159BC73}"/>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4026250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AE202E03-5C65-4305-B969-65220AD41002}"/>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41825" b="23071"/>
          <a:stretch/>
        </p:blipFill>
        <p:spPr>
          <a:xfrm flipH="1">
            <a:off x="0" y="0"/>
            <a:ext cx="5441888" cy="6858000"/>
          </a:xfrm>
          <a:custGeom>
            <a:avLst/>
            <a:gdLst>
              <a:gd name="connsiteX0" fmla="*/ 5441888 w 5441888"/>
              <a:gd name="connsiteY0" fmla="*/ 0 h 6858000"/>
              <a:gd name="connsiteX1" fmla="*/ 0 w 5441888"/>
              <a:gd name="connsiteY1" fmla="*/ 0 h 6858000"/>
              <a:gd name="connsiteX2" fmla="*/ 0 w 5441888"/>
              <a:gd name="connsiteY2" fmla="*/ 6858000 h 6858000"/>
              <a:gd name="connsiteX3" fmla="*/ 5441888 w 54418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41888" h="6858000">
                <a:moveTo>
                  <a:pt x="5441888" y="0"/>
                </a:moveTo>
                <a:lnTo>
                  <a:pt x="0" y="0"/>
                </a:lnTo>
                <a:lnTo>
                  <a:pt x="0" y="6858000"/>
                </a:lnTo>
                <a:lnTo>
                  <a:pt x="5441888" y="6858000"/>
                </a:lnTo>
                <a:close/>
              </a:path>
            </a:pathLst>
          </a:custGeom>
        </p:spPr>
      </p:pic>
      <p:sp>
        <p:nvSpPr>
          <p:cNvPr id="19" name="Title 1">
            <a:extLst>
              <a:ext uri="{FF2B5EF4-FFF2-40B4-BE49-F238E27FC236}">
                <a16:creationId xmlns:a16="http://schemas.microsoft.com/office/drawing/2014/main" id="{1E1C8C6D-0530-475B-A7F7-0E00C33ACFEB}"/>
              </a:ext>
            </a:extLst>
          </p:cNvPr>
          <p:cNvSpPr>
            <a:spLocks noGrp="1"/>
          </p:cNvSpPr>
          <p:nvPr>
            <p:ph type="title" hasCustomPrompt="1"/>
          </p:nvPr>
        </p:nvSpPr>
        <p:spPr>
          <a:xfrm>
            <a:off x="5920169" y="1152771"/>
            <a:ext cx="5431971" cy="846301"/>
          </a:xfrm>
        </p:spPr>
        <p:txBody>
          <a:bodyPr anchor="t">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20" name="Text Placeholder 15">
            <a:extLst>
              <a:ext uri="{FF2B5EF4-FFF2-40B4-BE49-F238E27FC236}">
                <a16:creationId xmlns:a16="http://schemas.microsoft.com/office/drawing/2014/main" id="{3D2778A3-7084-4333-8349-03B1FEB5FE75}"/>
              </a:ext>
            </a:extLst>
          </p:cNvPr>
          <p:cNvSpPr>
            <a:spLocks noGrp="1"/>
          </p:cNvSpPr>
          <p:nvPr>
            <p:ph type="body" sz="quarter" idx="13" hasCustomPrompt="1"/>
          </p:nvPr>
        </p:nvSpPr>
        <p:spPr>
          <a:xfrm>
            <a:off x="5922254" y="2469515"/>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5" name="Text Placeholder 18">
            <a:extLst>
              <a:ext uri="{FF2B5EF4-FFF2-40B4-BE49-F238E27FC236}">
                <a16:creationId xmlns:a16="http://schemas.microsoft.com/office/drawing/2014/main" id="{70ED2545-F96B-400C-B6F4-F1D2D83B7243}"/>
              </a:ext>
            </a:extLst>
          </p:cNvPr>
          <p:cNvSpPr>
            <a:spLocks noGrp="1"/>
          </p:cNvSpPr>
          <p:nvPr>
            <p:ph type="body" sz="quarter" idx="15" hasCustomPrompt="1"/>
          </p:nvPr>
        </p:nvSpPr>
        <p:spPr>
          <a:xfrm>
            <a:off x="5921828" y="2798940"/>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6" name="Text Placeholder 15">
            <a:extLst>
              <a:ext uri="{FF2B5EF4-FFF2-40B4-BE49-F238E27FC236}">
                <a16:creationId xmlns:a16="http://schemas.microsoft.com/office/drawing/2014/main" id="{4A2FECA2-3808-47DC-84EB-CD3395C2052D}"/>
              </a:ext>
            </a:extLst>
          </p:cNvPr>
          <p:cNvSpPr>
            <a:spLocks noGrp="1"/>
          </p:cNvSpPr>
          <p:nvPr>
            <p:ph type="body" sz="quarter" idx="23" hasCustomPrompt="1"/>
          </p:nvPr>
        </p:nvSpPr>
        <p:spPr>
          <a:xfrm>
            <a:off x="5922254" y="3569311"/>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7" name="Text Placeholder 18">
            <a:extLst>
              <a:ext uri="{FF2B5EF4-FFF2-40B4-BE49-F238E27FC236}">
                <a16:creationId xmlns:a16="http://schemas.microsoft.com/office/drawing/2014/main" id="{24393B9A-03C4-45C1-8172-F8B354458A48}"/>
              </a:ext>
            </a:extLst>
          </p:cNvPr>
          <p:cNvSpPr>
            <a:spLocks noGrp="1"/>
          </p:cNvSpPr>
          <p:nvPr>
            <p:ph type="body" sz="quarter" idx="24" hasCustomPrompt="1"/>
          </p:nvPr>
        </p:nvSpPr>
        <p:spPr>
          <a:xfrm>
            <a:off x="5921828" y="3898736"/>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8" name="Text Placeholder 15">
            <a:extLst>
              <a:ext uri="{FF2B5EF4-FFF2-40B4-BE49-F238E27FC236}">
                <a16:creationId xmlns:a16="http://schemas.microsoft.com/office/drawing/2014/main" id="{18EC24A5-B4A5-4BAB-AE40-30EB69D6EF73}"/>
              </a:ext>
            </a:extLst>
          </p:cNvPr>
          <p:cNvSpPr>
            <a:spLocks noGrp="1"/>
          </p:cNvSpPr>
          <p:nvPr>
            <p:ph type="body" sz="quarter" idx="25" hasCustomPrompt="1"/>
          </p:nvPr>
        </p:nvSpPr>
        <p:spPr>
          <a:xfrm>
            <a:off x="5922254" y="4669107"/>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9" name="Text Placeholder 18">
            <a:extLst>
              <a:ext uri="{FF2B5EF4-FFF2-40B4-BE49-F238E27FC236}">
                <a16:creationId xmlns:a16="http://schemas.microsoft.com/office/drawing/2014/main" id="{726F36C0-4E6A-4A10-960D-11D78D044478}"/>
              </a:ext>
            </a:extLst>
          </p:cNvPr>
          <p:cNvSpPr>
            <a:spLocks noGrp="1"/>
          </p:cNvSpPr>
          <p:nvPr>
            <p:ph type="body" sz="quarter" idx="26" hasCustomPrompt="1"/>
          </p:nvPr>
        </p:nvSpPr>
        <p:spPr>
          <a:xfrm>
            <a:off x="5921828" y="4998532"/>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376933483"/>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l">
              <a:defRPr lang="en-US" sz="2800" kern="1200" spc="150" baseline="0" dirty="0">
                <a:solidFill>
                  <a:schemeClr val="tx1"/>
                </a:solidFill>
                <a:latin typeface="+mj-lt"/>
                <a:ea typeface="+mj-ea"/>
                <a:cs typeface="+mj-cs"/>
              </a:defRPr>
            </a:lvl1pPr>
          </a:lstStyle>
          <a:p>
            <a:r>
              <a:rPr lang="en-US"/>
              <a:t>CLICK TO EDIT MASTER TITLE STYLE</a:t>
            </a:r>
          </a:p>
        </p:txBody>
      </p:sp>
      <p:sp>
        <p:nvSpPr>
          <p:cNvPr id="15" name="Text Placeholder 14">
            <a:extLst>
              <a:ext uri="{FF2B5EF4-FFF2-40B4-BE49-F238E27FC236}">
                <a16:creationId xmlns:a16="http://schemas.microsoft.com/office/drawing/2014/main" id="{B250D272-9B39-4C2D-B0F5-21010D11E437}"/>
              </a:ext>
            </a:extLst>
          </p:cNvPr>
          <p:cNvSpPr>
            <a:spLocks noGrp="1"/>
          </p:cNvSpPr>
          <p:nvPr>
            <p:ph type="body" sz="quarter" idx="16"/>
          </p:nvPr>
        </p:nvSpPr>
        <p:spPr>
          <a:xfrm>
            <a:off x="748749" y="1361938"/>
            <a:ext cx="6765925" cy="496888"/>
          </a:xfrm>
        </p:spPr>
        <p:txBody>
          <a:bodyPr>
            <a:noAutofit/>
          </a:bodyPr>
          <a:lstStyle>
            <a:lvl1pPr marL="0" indent="0">
              <a:buNone/>
              <a:defRPr sz="18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Click to edit Master text styles</a:t>
            </a:r>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286002"/>
            <a:ext cx="6094270" cy="3542143"/>
          </a:xfrm>
        </p:spPr>
        <p:txBody>
          <a:bodyPr/>
          <a:lstStyle/>
          <a:p>
            <a:r>
              <a:rPr lang="en-US"/>
              <a:t>Click icon to add chart</a:t>
            </a:r>
            <a:endParaRPr lang="en-US" dirty="0"/>
          </a:p>
        </p:txBody>
      </p:sp>
      <p:sp>
        <p:nvSpPr>
          <p:cNvPr id="11" name="Text Placeholder 10">
            <a:extLst>
              <a:ext uri="{FF2B5EF4-FFF2-40B4-BE49-F238E27FC236}">
                <a16:creationId xmlns:a16="http://schemas.microsoft.com/office/drawing/2014/main" id="{339C283A-EC40-421C-8A0E-F9A3161C8890}"/>
              </a:ext>
            </a:extLst>
          </p:cNvPr>
          <p:cNvSpPr>
            <a:spLocks noGrp="1"/>
          </p:cNvSpPr>
          <p:nvPr>
            <p:ph type="body" sz="quarter" idx="14"/>
          </p:nvPr>
        </p:nvSpPr>
        <p:spPr>
          <a:xfrm>
            <a:off x="7858125" y="2284624"/>
            <a:ext cx="3147332" cy="306388"/>
          </a:xfrm>
        </p:spPr>
        <p:txBody>
          <a:bodyPr>
            <a:noAutofit/>
          </a:bodyPr>
          <a:lstStyle>
            <a:lvl1pPr marL="0" indent="0">
              <a:buNone/>
              <a:defRPr sz="1400" cap="all" spc="150" baseline="0">
                <a:solidFill>
                  <a:schemeClr val="tx1"/>
                </a:solidFill>
                <a:latin typeface="+mj-lt"/>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3" name="Content Placeholder 12">
            <a:extLst>
              <a:ext uri="{FF2B5EF4-FFF2-40B4-BE49-F238E27FC236}">
                <a16:creationId xmlns:a16="http://schemas.microsoft.com/office/drawing/2014/main" id="{305CA2B1-D510-4949-A638-C1A064DA41A7}"/>
              </a:ext>
            </a:extLst>
          </p:cNvPr>
          <p:cNvSpPr>
            <a:spLocks noGrp="1"/>
          </p:cNvSpPr>
          <p:nvPr>
            <p:ph sz="quarter" idx="15" hasCustomPrompt="1"/>
          </p:nvPr>
        </p:nvSpPr>
        <p:spPr>
          <a:xfrm>
            <a:off x="7858125" y="2779713"/>
            <a:ext cx="3148013" cy="3095625"/>
          </a:xfrm>
        </p:spPr>
        <p:txBody>
          <a:bodyPr>
            <a:normAutofit/>
          </a:bodyPr>
          <a:lstStyle>
            <a:lvl1pPr marL="0" indent="0">
              <a:buNone/>
              <a:defRPr sz="1200">
                <a:solidFill>
                  <a:schemeClr val="tx1">
                    <a:lumMod val="65000"/>
                    <a:lumOff val="35000"/>
                  </a:schemeClr>
                </a:solidFill>
              </a:defRPr>
            </a:lvl1pPr>
            <a:lvl2pPr marL="457200" indent="0">
              <a:buNone/>
              <a:defRPr sz="1100">
                <a:solidFill>
                  <a:schemeClr val="tx1">
                    <a:lumMod val="65000"/>
                    <a:lumOff val="35000"/>
                  </a:schemeClr>
                </a:solidFill>
              </a:defRPr>
            </a:lvl2pPr>
            <a:lvl3pPr marL="914400" indent="0">
              <a:buNone/>
              <a:defRPr sz="105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Pitch Deck</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3491003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46070C-E825-43D0-99F4-8B4614131131}"/>
              </a:ext>
              <a:ext uri="{C183D7F6-B498-43B3-948B-1728B52AA6E4}">
                <adec:decorative xmlns:adec="http://schemas.microsoft.com/office/drawing/2017/decorative" val="1"/>
              </a:ext>
            </a:extLst>
          </p:cNvPr>
          <p:cNvSpPr/>
          <p:nvPr userDrawn="1"/>
        </p:nvSpPr>
        <p:spPr>
          <a:xfrm>
            <a:off x="0" y="3057683"/>
            <a:ext cx="12191998" cy="2010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a:normAutofit/>
          </a:bodyPr>
          <a:lstStyle>
            <a:lvl1pPr algn="l">
              <a:defRPr lang="en-US" sz="2800" kern="1200" spc="150" baseline="0" dirty="0">
                <a:solidFill>
                  <a:schemeClr val="tx1"/>
                </a:solidFill>
                <a:latin typeface="+mj-lt"/>
                <a:ea typeface="+mj-ea"/>
                <a:cs typeface="+mj-cs"/>
              </a:defRPr>
            </a:lvl1pPr>
          </a:lstStyle>
          <a:p>
            <a:r>
              <a:rPr lang="en-US" noProof="0" dirty="0"/>
              <a:t>CLICK TO EDIT MASTER TITLE STYLE</a:t>
            </a:r>
          </a:p>
        </p:txBody>
      </p:sp>
      <p:sp>
        <p:nvSpPr>
          <p:cNvPr id="6" name="Text Placeholder 10">
            <a:extLst>
              <a:ext uri="{FF2B5EF4-FFF2-40B4-BE49-F238E27FC236}">
                <a16:creationId xmlns:a16="http://schemas.microsoft.com/office/drawing/2014/main" id="{E4E92FC5-6FC2-45C2-9200-3244F9EA69A0}"/>
              </a:ext>
            </a:extLst>
          </p:cNvPr>
          <p:cNvSpPr>
            <a:spLocks noGrp="1"/>
          </p:cNvSpPr>
          <p:nvPr>
            <p:ph type="body" sz="quarter" idx="33" hasCustomPrompt="1"/>
          </p:nvPr>
        </p:nvSpPr>
        <p:spPr>
          <a:xfrm>
            <a:off x="914399" y="3354712"/>
            <a:ext cx="731520" cy="457200"/>
          </a:xfrm>
        </p:spPr>
        <p:txBody>
          <a:bodyPr anchor="ctr"/>
          <a:lstStyle>
            <a:lvl1pPr marL="0" indent="0" algn="l">
              <a:buNone/>
              <a:defRPr sz="1400" b="1">
                <a:solidFill>
                  <a:schemeClr val="tx1"/>
                </a:solidFill>
                <a:latin typeface="+mj-lt"/>
              </a:defRPr>
            </a:lvl1pPr>
          </a:lstStyle>
          <a:p>
            <a:pPr lvl="0"/>
            <a:r>
              <a:rPr lang="en-US" noProof="0" dirty="0"/>
              <a:t>Year</a:t>
            </a:r>
          </a:p>
        </p:txBody>
      </p:sp>
      <p:sp>
        <p:nvSpPr>
          <p:cNvPr id="7" name="Text Placeholder 10">
            <a:extLst>
              <a:ext uri="{FF2B5EF4-FFF2-40B4-BE49-F238E27FC236}">
                <a16:creationId xmlns:a16="http://schemas.microsoft.com/office/drawing/2014/main" id="{4D75C136-D6C3-4431-8776-997070627AAB}"/>
              </a:ext>
            </a:extLst>
          </p:cNvPr>
          <p:cNvSpPr>
            <a:spLocks noGrp="1"/>
          </p:cNvSpPr>
          <p:nvPr>
            <p:ph type="body" sz="quarter" idx="34" hasCustomPrompt="1"/>
          </p:nvPr>
        </p:nvSpPr>
        <p:spPr>
          <a:xfrm>
            <a:off x="196596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8" name="Text Placeholder 10">
            <a:extLst>
              <a:ext uri="{FF2B5EF4-FFF2-40B4-BE49-F238E27FC236}">
                <a16:creationId xmlns:a16="http://schemas.microsoft.com/office/drawing/2014/main" id="{FD15D323-BFE3-4ACE-9A2E-C9EB69458B12}"/>
              </a:ext>
            </a:extLst>
          </p:cNvPr>
          <p:cNvSpPr>
            <a:spLocks noGrp="1"/>
          </p:cNvSpPr>
          <p:nvPr>
            <p:ph type="body" sz="quarter" idx="35" hasCustomPrompt="1"/>
          </p:nvPr>
        </p:nvSpPr>
        <p:spPr>
          <a:xfrm>
            <a:off x="275388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9" name="Text Placeholder 10">
            <a:extLst>
              <a:ext uri="{FF2B5EF4-FFF2-40B4-BE49-F238E27FC236}">
                <a16:creationId xmlns:a16="http://schemas.microsoft.com/office/drawing/2014/main" id="{3B520767-B49F-4503-8120-B66E411F33E4}"/>
              </a:ext>
            </a:extLst>
          </p:cNvPr>
          <p:cNvSpPr>
            <a:spLocks noGrp="1"/>
          </p:cNvSpPr>
          <p:nvPr>
            <p:ph type="body" sz="quarter" idx="36" hasCustomPrompt="1"/>
          </p:nvPr>
        </p:nvSpPr>
        <p:spPr>
          <a:xfrm>
            <a:off x="354180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0" name="Text Placeholder 10">
            <a:extLst>
              <a:ext uri="{FF2B5EF4-FFF2-40B4-BE49-F238E27FC236}">
                <a16:creationId xmlns:a16="http://schemas.microsoft.com/office/drawing/2014/main" id="{30C2F5A0-E03E-4C89-B9EB-8D48889F5F91}"/>
              </a:ext>
            </a:extLst>
          </p:cNvPr>
          <p:cNvSpPr>
            <a:spLocks noGrp="1"/>
          </p:cNvSpPr>
          <p:nvPr>
            <p:ph type="body" sz="quarter" idx="37" hasCustomPrompt="1"/>
          </p:nvPr>
        </p:nvSpPr>
        <p:spPr>
          <a:xfrm>
            <a:off x="432972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2" name="Text Placeholder 10">
            <a:extLst>
              <a:ext uri="{FF2B5EF4-FFF2-40B4-BE49-F238E27FC236}">
                <a16:creationId xmlns:a16="http://schemas.microsoft.com/office/drawing/2014/main" id="{59D3CBFE-13C8-4DB1-A831-9393264923E7}"/>
              </a:ext>
            </a:extLst>
          </p:cNvPr>
          <p:cNvSpPr>
            <a:spLocks noGrp="1"/>
          </p:cNvSpPr>
          <p:nvPr>
            <p:ph type="body" sz="quarter" idx="39" hasCustomPrompt="1"/>
          </p:nvPr>
        </p:nvSpPr>
        <p:spPr>
          <a:xfrm>
            <a:off x="511764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3" name="Text Placeholder 10">
            <a:extLst>
              <a:ext uri="{FF2B5EF4-FFF2-40B4-BE49-F238E27FC236}">
                <a16:creationId xmlns:a16="http://schemas.microsoft.com/office/drawing/2014/main" id="{82385A0A-C61D-4BBD-AC77-D7642F895E22}"/>
              </a:ext>
            </a:extLst>
          </p:cNvPr>
          <p:cNvSpPr>
            <a:spLocks noGrp="1"/>
          </p:cNvSpPr>
          <p:nvPr>
            <p:ph type="body" sz="quarter" idx="40" hasCustomPrompt="1"/>
          </p:nvPr>
        </p:nvSpPr>
        <p:spPr>
          <a:xfrm>
            <a:off x="590556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4" name="Text Placeholder 10">
            <a:extLst>
              <a:ext uri="{FF2B5EF4-FFF2-40B4-BE49-F238E27FC236}">
                <a16:creationId xmlns:a16="http://schemas.microsoft.com/office/drawing/2014/main" id="{FED89FCE-7507-4C8C-923F-922290589466}"/>
              </a:ext>
            </a:extLst>
          </p:cNvPr>
          <p:cNvSpPr>
            <a:spLocks noGrp="1"/>
          </p:cNvSpPr>
          <p:nvPr>
            <p:ph type="body" sz="quarter" idx="41" hasCustomPrompt="1"/>
          </p:nvPr>
        </p:nvSpPr>
        <p:spPr>
          <a:xfrm>
            <a:off x="669348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6" name="Text Placeholder 10">
            <a:extLst>
              <a:ext uri="{FF2B5EF4-FFF2-40B4-BE49-F238E27FC236}">
                <a16:creationId xmlns:a16="http://schemas.microsoft.com/office/drawing/2014/main" id="{2A9276DB-F427-4F8E-8E4C-466600F390FD}"/>
              </a:ext>
            </a:extLst>
          </p:cNvPr>
          <p:cNvSpPr>
            <a:spLocks noGrp="1"/>
          </p:cNvSpPr>
          <p:nvPr>
            <p:ph type="body" sz="quarter" idx="43" hasCustomPrompt="1"/>
          </p:nvPr>
        </p:nvSpPr>
        <p:spPr>
          <a:xfrm>
            <a:off x="748140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7" name="Text Placeholder 10">
            <a:extLst>
              <a:ext uri="{FF2B5EF4-FFF2-40B4-BE49-F238E27FC236}">
                <a16:creationId xmlns:a16="http://schemas.microsoft.com/office/drawing/2014/main" id="{79023948-0C1E-4DAB-B885-1C713409AA08}"/>
              </a:ext>
            </a:extLst>
          </p:cNvPr>
          <p:cNvSpPr>
            <a:spLocks noGrp="1"/>
          </p:cNvSpPr>
          <p:nvPr>
            <p:ph type="body" sz="quarter" idx="44" hasCustomPrompt="1"/>
          </p:nvPr>
        </p:nvSpPr>
        <p:spPr>
          <a:xfrm>
            <a:off x="826932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5" name="Text Placeholder 10">
            <a:extLst>
              <a:ext uri="{FF2B5EF4-FFF2-40B4-BE49-F238E27FC236}">
                <a16:creationId xmlns:a16="http://schemas.microsoft.com/office/drawing/2014/main" id="{F2F73935-BF53-4510-8B8F-EDB1CD56A1BB}"/>
              </a:ext>
            </a:extLst>
          </p:cNvPr>
          <p:cNvSpPr>
            <a:spLocks noGrp="1"/>
          </p:cNvSpPr>
          <p:nvPr>
            <p:ph type="body" sz="quarter" idx="42" hasCustomPrompt="1"/>
          </p:nvPr>
        </p:nvSpPr>
        <p:spPr>
          <a:xfrm>
            <a:off x="905724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8" name="Text Placeholder 10">
            <a:extLst>
              <a:ext uri="{FF2B5EF4-FFF2-40B4-BE49-F238E27FC236}">
                <a16:creationId xmlns:a16="http://schemas.microsoft.com/office/drawing/2014/main" id="{4AB6A03C-6180-41ED-A88D-ECBB80D160F2}"/>
              </a:ext>
            </a:extLst>
          </p:cNvPr>
          <p:cNvSpPr>
            <a:spLocks noGrp="1"/>
          </p:cNvSpPr>
          <p:nvPr>
            <p:ph type="body" sz="quarter" idx="45" hasCustomPrompt="1"/>
          </p:nvPr>
        </p:nvSpPr>
        <p:spPr>
          <a:xfrm>
            <a:off x="984516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9" name="Text Placeholder 10">
            <a:extLst>
              <a:ext uri="{FF2B5EF4-FFF2-40B4-BE49-F238E27FC236}">
                <a16:creationId xmlns:a16="http://schemas.microsoft.com/office/drawing/2014/main" id="{145AD645-55F0-41A9-AC53-ED30BF1340BA}"/>
              </a:ext>
            </a:extLst>
          </p:cNvPr>
          <p:cNvSpPr>
            <a:spLocks noGrp="1"/>
          </p:cNvSpPr>
          <p:nvPr>
            <p:ph type="body" sz="quarter" idx="46" hasCustomPrompt="1"/>
          </p:nvPr>
        </p:nvSpPr>
        <p:spPr>
          <a:xfrm>
            <a:off x="10633085"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1" name="Text Placeholder 10">
            <a:extLst>
              <a:ext uri="{FF2B5EF4-FFF2-40B4-BE49-F238E27FC236}">
                <a16:creationId xmlns:a16="http://schemas.microsoft.com/office/drawing/2014/main" id="{AB3645A3-D681-45BF-B195-452D000802CA}"/>
              </a:ext>
            </a:extLst>
          </p:cNvPr>
          <p:cNvSpPr>
            <a:spLocks noGrp="1"/>
          </p:cNvSpPr>
          <p:nvPr>
            <p:ph type="body" sz="quarter" idx="38" hasCustomPrompt="1"/>
          </p:nvPr>
        </p:nvSpPr>
        <p:spPr>
          <a:xfrm>
            <a:off x="914400" y="4292468"/>
            <a:ext cx="731520" cy="457200"/>
          </a:xfrm>
        </p:spPr>
        <p:txBody>
          <a:bodyPr anchor="ctr"/>
          <a:lstStyle>
            <a:lvl1pPr marL="0" indent="0" algn="l">
              <a:buNone/>
              <a:defRPr sz="1400" b="1">
                <a:solidFill>
                  <a:schemeClr val="tx1"/>
                </a:solidFill>
                <a:latin typeface="+mj-lt"/>
              </a:defRPr>
            </a:lvl1pPr>
          </a:lstStyle>
          <a:p>
            <a:pPr lvl="0"/>
            <a:r>
              <a:rPr lang="en-US" noProof="0" dirty="0"/>
              <a:t>Year</a:t>
            </a:r>
          </a:p>
        </p:txBody>
      </p:sp>
      <p:sp>
        <p:nvSpPr>
          <p:cNvPr id="20" name="Text Placeholder 10">
            <a:extLst>
              <a:ext uri="{FF2B5EF4-FFF2-40B4-BE49-F238E27FC236}">
                <a16:creationId xmlns:a16="http://schemas.microsoft.com/office/drawing/2014/main" id="{C39F248D-01B4-40EE-B483-E8E81806DFBE}"/>
              </a:ext>
            </a:extLst>
          </p:cNvPr>
          <p:cNvSpPr>
            <a:spLocks noGrp="1"/>
          </p:cNvSpPr>
          <p:nvPr>
            <p:ph type="body" sz="quarter" idx="47" hasCustomPrompt="1"/>
          </p:nvPr>
        </p:nvSpPr>
        <p:spPr>
          <a:xfrm>
            <a:off x="1969915"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1" name="Text Placeholder 10">
            <a:extLst>
              <a:ext uri="{FF2B5EF4-FFF2-40B4-BE49-F238E27FC236}">
                <a16:creationId xmlns:a16="http://schemas.microsoft.com/office/drawing/2014/main" id="{1D0F1859-7A34-42DF-873E-2CF864E4C4BE}"/>
              </a:ext>
            </a:extLst>
          </p:cNvPr>
          <p:cNvSpPr>
            <a:spLocks noGrp="1"/>
          </p:cNvSpPr>
          <p:nvPr>
            <p:ph type="body" sz="quarter" idx="48" hasCustomPrompt="1"/>
          </p:nvPr>
        </p:nvSpPr>
        <p:spPr>
          <a:xfrm>
            <a:off x="2757602"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2" name="Text Placeholder 10">
            <a:extLst>
              <a:ext uri="{FF2B5EF4-FFF2-40B4-BE49-F238E27FC236}">
                <a16:creationId xmlns:a16="http://schemas.microsoft.com/office/drawing/2014/main" id="{6EB397AF-B5C1-40FE-86D4-BA660E4C6E46}"/>
              </a:ext>
            </a:extLst>
          </p:cNvPr>
          <p:cNvSpPr>
            <a:spLocks noGrp="1"/>
          </p:cNvSpPr>
          <p:nvPr>
            <p:ph type="body" sz="quarter" idx="49" hasCustomPrompt="1"/>
          </p:nvPr>
        </p:nvSpPr>
        <p:spPr>
          <a:xfrm>
            <a:off x="3545289"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3" name="Text Placeholder 10">
            <a:extLst>
              <a:ext uri="{FF2B5EF4-FFF2-40B4-BE49-F238E27FC236}">
                <a16:creationId xmlns:a16="http://schemas.microsoft.com/office/drawing/2014/main" id="{AF1343D5-DC0F-4C7E-967F-CFC300A2C807}"/>
              </a:ext>
            </a:extLst>
          </p:cNvPr>
          <p:cNvSpPr>
            <a:spLocks noGrp="1"/>
          </p:cNvSpPr>
          <p:nvPr>
            <p:ph type="body" sz="quarter" idx="50" hasCustomPrompt="1"/>
          </p:nvPr>
        </p:nvSpPr>
        <p:spPr>
          <a:xfrm>
            <a:off x="4332976"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4" name="Text Placeholder 10">
            <a:extLst>
              <a:ext uri="{FF2B5EF4-FFF2-40B4-BE49-F238E27FC236}">
                <a16:creationId xmlns:a16="http://schemas.microsoft.com/office/drawing/2014/main" id="{9AD688A5-D2DF-4FC3-8171-FAEA8C4F5566}"/>
              </a:ext>
            </a:extLst>
          </p:cNvPr>
          <p:cNvSpPr>
            <a:spLocks noGrp="1"/>
          </p:cNvSpPr>
          <p:nvPr>
            <p:ph type="body" sz="quarter" idx="51" hasCustomPrompt="1"/>
          </p:nvPr>
        </p:nvSpPr>
        <p:spPr>
          <a:xfrm>
            <a:off x="5120663"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5" name="Text Placeholder 10">
            <a:extLst>
              <a:ext uri="{FF2B5EF4-FFF2-40B4-BE49-F238E27FC236}">
                <a16:creationId xmlns:a16="http://schemas.microsoft.com/office/drawing/2014/main" id="{EA05A5D4-01B0-4932-B03E-571986E282EA}"/>
              </a:ext>
            </a:extLst>
          </p:cNvPr>
          <p:cNvSpPr>
            <a:spLocks noGrp="1"/>
          </p:cNvSpPr>
          <p:nvPr>
            <p:ph type="body" sz="quarter" idx="52" hasCustomPrompt="1"/>
          </p:nvPr>
        </p:nvSpPr>
        <p:spPr>
          <a:xfrm>
            <a:off x="5908350"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6" name="Text Placeholder 10">
            <a:extLst>
              <a:ext uri="{FF2B5EF4-FFF2-40B4-BE49-F238E27FC236}">
                <a16:creationId xmlns:a16="http://schemas.microsoft.com/office/drawing/2014/main" id="{72A84601-CD4F-49ED-8D51-CEF032363058}"/>
              </a:ext>
            </a:extLst>
          </p:cNvPr>
          <p:cNvSpPr>
            <a:spLocks noGrp="1"/>
          </p:cNvSpPr>
          <p:nvPr>
            <p:ph type="body" sz="quarter" idx="53" hasCustomPrompt="1"/>
          </p:nvPr>
        </p:nvSpPr>
        <p:spPr>
          <a:xfrm>
            <a:off x="6696037"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8" name="Text Placeholder 10">
            <a:extLst>
              <a:ext uri="{FF2B5EF4-FFF2-40B4-BE49-F238E27FC236}">
                <a16:creationId xmlns:a16="http://schemas.microsoft.com/office/drawing/2014/main" id="{DFC05EC7-9D6C-486B-9E2F-D3612013C0A1}"/>
              </a:ext>
            </a:extLst>
          </p:cNvPr>
          <p:cNvSpPr>
            <a:spLocks noGrp="1"/>
          </p:cNvSpPr>
          <p:nvPr>
            <p:ph type="body" sz="quarter" idx="55" hasCustomPrompt="1"/>
          </p:nvPr>
        </p:nvSpPr>
        <p:spPr>
          <a:xfrm>
            <a:off x="7483724"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9" name="Text Placeholder 10">
            <a:extLst>
              <a:ext uri="{FF2B5EF4-FFF2-40B4-BE49-F238E27FC236}">
                <a16:creationId xmlns:a16="http://schemas.microsoft.com/office/drawing/2014/main" id="{98F455FB-241B-4E1F-B581-FA6CBA239545}"/>
              </a:ext>
            </a:extLst>
          </p:cNvPr>
          <p:cNvSpPr>
            <a:spLocks noGrp="1"/>
          </p:cNvSpPr>
          <p:nvPr>
            <p:ph type="body" sz="quarter" idx="56" hasCustomPrompt="1"/>
          </p:nvPr>
        </p:nvSpPr>
        <p:spPr>
          <a:xfrm>
            <a:off x="8271411"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7" name="Text Placeholder 10">
            <a:extLst>
              <a:ext uri="{FF2B5EF4-FFF2-40B4-BE49-F238E27FC236}">
                <a16:creationId xmlns:a16="http://schemas.microsoft.com/office/drawing/2014/main" id="{C49FB196-753D-4A12-9460-57D8AB4B540B}"/>
              </a:ext>
            </a:extLst>
          </p:cNvPr>
          <p:cNvSpPr>
            <a:spLocks noGrp="1"/>
          </p:cNvSpPr>
          <p:nvPr>
            <p:ph type="body" sz="quarter" idx="54" hasCustomPrompt="1"/>
          </p:nvPr>
        </p:nvSpPr>
        <p:spPr>
          <a:xfrm>
            <a:off x="9059098"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30" name="Text Placeholder 10">
            <a:extLst>
              <a:ext uri="{FF2B5EF4-FFF2-40B4-BE49-F238E27FC236}">
                <a16:creationId xmlns:a16="http://schemas.microsoft.com/office/drawing/2014/main" id="{9E38664A-8108-4E24-800B-3C32ADA43978}"/>
              </a:ext>
            </a:extLst>
          </p:cNvPr>
          <p:cNvSpPr>
            <a:spLocks noGrp="1"/>
          </p:cNvSpPr>
          <p:nvPr>
            <p:ph type="body" sz="quarter" idx="57" hasCustomPrompt="1"/>
          </p:nvPr>
        </p:nvSpPr>
        <p:spPr>
          <a:xfrm>
            <a:off x="9846785"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31" name="Text Placeholder 10">
            <a:extLst>
              <a:ext uri="{FF2B5EF4-FFF2-40B4-BE49-F238E27FC236}">
                <a16:creationId xmlns:a16="http://schemas.microsoft.com/office/drawing/2014/main" id="{2908458B-A3ED-4855-9E08-108D7C4A8D36}"/>
              </a:ext>
            </a:extLst>
          </p:cNvPr>
          <p:cNvSpPr>
            <a:spLocks noGrp="1"/>
          </p:cNvSpPr>
          <p:nvPr>
            <p:ph type="body" sz="quarter" idx="58" hasCustomPrompt="1"/>
          </p:nvPr>
        </p:nvSpPr>
        <p:spPr>
          <a:xfrm>
            <a:off x="10634472"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32" name="Rectangle 31">
            <a:extLst>
              <a:ext uri="{FF2B5EF4-FFF2-40B4-BE49-F238E27FC236}">
                <a16:creationId xmlns:a16="http://schemas.microsoft.com/office/drawing/2014/main" id="{FFA35437-CCDE-4D92-B879-F23B329C8EC3}"/>
              </a:ext>
              <a:ext uri="{C183D7F6-B498-43B3-948B-1728B52AA6E4}">
                <adec:decorative xmlns:adec="http://schemas.microsoft.com/office/drawing/2017/decorative" val="1"/>
              </a:ext>
            </a:extLst>
          </p:cNvPr>
          <p:cNvSpPr/>
          <p:nvPr userDrawn="1"/>
        </p:nvSpPr>
        <p:spPr>
          <a:xfrm>
            <a:off x="929640" y="4034785"/>
            <a:ext cx="1033272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lumMod val="75000"/>
                  <a:lumOff val="25000"/>
                </a:schemeClr>
              </a:solidFill>
            </a:endParaRPr>
          </a:p>
        </p:txBody>
      </p:sp>
      <p:sp>
        <p:nvSpPr>
          <p:cNvPr id="36" name="Date Placeholder 2">
            <a:extLst>
              <a:ext uri="{FF2B5EF4-FFF2-40B4-BE49-F238E27FC236}">
                <a16:creationId xmlns:a16="http://schemas.microsoft.com/office/drawing/2014/main" id="{1CDC588F-73BC-4108-974B-0EAAB8213CE0}"/>
              </a:ext>
            </a:extLst>
          </p:cNvPr>
          <p:cNvSpPr>
            <a:spLocks noGrp="1"/>
          </p:cNvSpPr>
          <p:nvPr>
            <p:ph type="dt" sz="half" idx="10"/>
          </p:nvPr>
        </p:nvSpPr>
        <p:spPr>
          <a:xfrm>
            <a:off x="838200" y="6356350"/>
            <a:ext cx="2743200" cy="365125"/>
          </a:xfrm>
        </p:spPr>
        <p:txBody>
          <a:bodyPr/>
          <a:lstStyle>
            <a:lvl1pPr>
              <a:defRPr sz="900"/>
            </a:lvl1pPr>
          </a:lstStyle>
          <a:p>
            <a:r>
              <a:rPr lang="en-US" noProof="0" dirty="0"/>
              <a:t>20XX</a:t>
            </a:r>
          </a:p>
        </p:txBody>
      </p:sp>
      <p:sp>
        <p:nvSpPr>
          <p:cNvPr id="37" name="Footer Placeholder 3">
            <a:extLst>
              <a:ext uri="{FF2B5EF4-FFF2-40B4-BE49-F238E27FC236}">
                <a16:creationId xmlns:a16="http://schemas.microsoft.com/office/drawing/2014/main" id="{B2AC1EB2-9B8F-4077-8B66-64F9549F2C99}"/>
              </a:ext>
            </a:extLst>
          </p:cNvPr>
          <p:cNvSpPr>
            <a:spLocks noGrp="1"/>
          </p:cNvSpPr>
          <p:nvPr>
            <p:ph type="ftr" sz="quarter" idx="11"/>
          </p:nvPr>
        </p:nvSpPr>
        <p:spPr>
          <a:xfrm>
            <a:off x="4038600" y="6356350"/>
            <a:ext cx="4114800" cy="365125"/>
          </a:xfrm>
        </p:spPr>
        <p:txBody>
          <a:bodyPr/>
          <a:lstStyle>
            <a:lvl1pPr>
              <a:defRPr sz="900"/>
            </a:lvl1pPr>
          </a:lstStyle>
          <a:p>
            <a:r>
              <a:rPr lang="en-US" noProof="0" dirty="0"/>
              <a:t>Pitch Deck</a:t>
            </a:r>
          </a:p>
        </p:txBody>
      </p:sp>
      <p:sp>
        <p:nvSpPr>
          <p:cNvPr id="38" name="Slide Number Placeholder 4">
            <a:extLst>
              <a:ext uri="{FF2B5EF4-FFF2-40B4-BE49-F238E27FC236}">
                <a16:creationId xmlns:a16="http://schemas.microsoft.com/office/drawing/2014/main" id="{28DE3E33-346A-45AF-B164-CB5DF04FAE6D}"/>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noProof="0" smtClean="0"/>
              <a:t>‹#›</a:t>
            </a:fld>
            <a:endParaRPr lang="en-US" noProof="0" dirty="0"/>
          </a:p>
        </p:txBody>
      </p:sp>
    </p:spTree>
    <p:extLst>
      <p:ext uri="{BB962C8B-B14F-4D97-AF65-F5344CB8AC3E}">
        <p14:creationId xmlns:p14="http://schemas.microsoft.com/office/powerpoint/2010/main" val="2056323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Pitch Deck</a:t>
            </a:r>
          </a:p>
        </p:txBody>
      </p:sp>
      <p:cxnSp>
        <p:nvCxnSpPr>
          <p:cNvPr id="10" name="Straight Connector 9">
            <a:extLst>
              <a:ext uri="{FF2B5EF4-FFF2-40B4-BE49-F238E27FC236}">
                <a16:creationId xmlns:a16="http://schemas.microsoft.com/office/drawing/2014/main" id="{66988B2D-0240-4256-8268-4B9FF1E72363}"/>
              </a:ext>
              <a:ext uri="{C183D7F6-B498-43B3-948B-1728B52AA6E4}">
                <adec:decorative xmlns:adec="http://schemas.microsoft.com/office/drawing/2017/decorative" val="1"/>
              </a:ext>
            </a:extLst>
          </p:cNvPr>
          <p:cNvCxnSpPr>
            <a:cxnSpLocks/>
          </p:cNvCxnSpPr>
          <p:nvPr/>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 uri="{C183D7F6-B498-43B3-948B-1728B52AA6E4}">
                <adec:decorative xmlns:adec="http://schemas.microsoft.com/office/drawing/2017/decorative" val="1"/>
              </a:ext>
            </a:extLst>
          </p:cNvPr>
          <p:cNvCxnSpPr>
            <a:cxnSpLocks/>
          </p:cNvCxnSpPr>
          <p:nvPr/>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
        <p:nvSpPr>
          <p:cNvPr id="8" name="Content Placeholder 7">
            <a:extLst>
              <a:ext uri="{FF2B5EF4-FFF2-40B4-BE49-F238E27FC236}">
                <a16:creationId xmlns:a16="http://schemas.microsoft.com/office/drawing/2014/main" id="{24CE0E97-85AE-BE9D-BB93-C4A7A78A64A9}"/>
              </a:ext>
            </a:extLst>
          </p:cNvPr>
          <p:cNvSpPr>
            <a:spLocks noGrp="1"/>
          </p:cNvSpPr>
          <p:nvPr>
            <p:ph sz="quarter" idx="16"/>
          </p:nvPr>
        </p:nvSpPr>
        <p:spPr>
          <a:xfrm>
            <a:off x="838200" y="2138363"/>
            <a:ext cx="10515600" cy="3695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313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311558" y="5084524"/>
            <a:ext cx="2196619"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707607" y="5099206"/>
            <a:ext cx="2145049"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271" y="5099206"/>
            <a:ext cx="2132985"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618152" y="5084524"/>
            <a:ext cx="2132984"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cxnSp>
        <p:nvCxnSpPr>
          <p:cNvPr id="10" name="Straight Connector 9">
            <a:extLst>
              <a:ext uri="{FF2B5EF4-FFF2-40B4-BE49-F238E27FC236}">
                <a16:creationId xmlns:a16="http://schemas.microsoft.com/office/drawing/2014/main" id="{4E4B72DA-52CB-4D39-A342-8857B4D959B2}"/>
              </a:ext>
              <a:ext uri="{C183D7F6-B498-43B3-948B-1728B52AA6E4}">
                <adec:decorative xmlns:adec="http://schemas.microsoft.com/office/drawing/2017/decorative" val="1"/>
              </a:ext>
            </a:extLst>
          </p:cNvPr>
          <p:cNvCxnSpPr/>
          <p:nvPr/>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 uri="{C183D7F6-B498-43B3-948B-1728B52AA6E4}">
                <adec:decorative xmlns:adec="http://schemas.microsoft.com/office/drawing/2017/decorative" val="1"/>
              </a:ext>
            </a:extLst>
          </p:cNvPr>
          <p:cNvCxnSpPr>
            <a:cxnSpLocks/>
          </p:cNvCxnSpPr>
          <p:nvPr/>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35623728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9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am Slide 8 Peo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390120" y="3782039"/>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69060"/>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739214" y="3796721"/>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716934" y="2428875"/>
            <a:ext cx="1066800" cy="1066800"/>
          </a:xfrm>
          <a:solidFill>
            <a:schemeClr val="tx1"/>
          </a:solidFill>
        </p:spPr>
        <p:txBody>
          <a:bodyPr>
            <a:normAutofit/>
          </a:bodyPr>
          <a:lstStyle>
            <a:lvl1pPr marL="0" indent="0">
              <a:buNone/>
              <a:defRPr sz="900">
                <a:solidFill>
                  <a:schemeClr val="bg1"/>
                </a:solidFill>
              </a:defRPr>
            </a:lvl1pPr>
            <a:lvl2pPr marL="457200" indent="0">
              <a:lnSpc>
                <a:spcPct val="100000"/>
              </a:lnSpc>
              <a:buNone/>
              <a:defRPr sz="900">
                <a:solidFill>
                  <a:schemeClr val="bg1"/>
                </a:solidFill>
              </a:defRPr>
            </a:lvl2pPr>
          </a:lstStyle>
          <a:p>
            <a:pPr lvl="0"/>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339926" y="3669060"/>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217963" y="3796721"/>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634432" y="3782039"/>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endParaRPr lang="en-US" dirty="0"/>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390120" y="5640875"/>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endParaRPr lang="en-US" dirty="0"/>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27896"/>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739214" y="5655557"/>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7" name="Picture Placeholder 10">
            <a:extLst>
              <a:ext uri="{FF2B5EF4-FFF2-40B4-BE49-F238E27FC236}">
                <a16:creationId xmlns:a16="http://schemas.microsoft.com/office/drawing/2014/main" id="{0FB38616-82FB-4DAD-A82E-3777ACB41148}"/>
              </a:ext>
            </a:extLst>
          </p:cNvPr>
          <p:cNvSpPr>
            <a:spLocks noGrp="1"/>
          </p:cNvSpPr>
          <p:nvPr>
            <p:ph type="pic" sz="quarter" idx="28"/>
          </p:nvPr>
        </p:nvSpPr>
        <p:spPr>
          <a:xfrm>
            <a:off x="6716934" y="4287711"/>
            <a:ext cx="1066800" cy="1066800"/>
          </a:xfrm>
          <a:solidFill>
            <a:schemeClr val="tx1"/>
          </a:solidFill>
        </p:spPr>
        <p:txBody>
          <a:bodyPr>
            <a:normAutofit/>
          </a:bodyPr>
          <a:lstStyle>
            <a:lvl1pPr marL="0" indent="0">
              <a:buNone/>
              <a:defRPr sz="900">
                <a:solidFill>
                  <a:schemeClr val="bg1"/>
                </a:solidFill>
              </a:defRPr>
            </a:lvl1pPr>
            <a:lvl2pPr marL="457200" indent="0">
              <a:lnSpc>
                <a:spcPct val="100000"/>
              </a:lnSpc>
              <a:buNone/>
              <a:defRPr sz="900">
                <a:solidFill>
                  <a:schemeClr val="bg1"/>
                </a:solidFill>
              </a:defRPr>
            </a:lvl2pPr>
          </a:lstStyle>
          <a:p>
            <a:pPr lvl="0"/>
            <a:r>
              <a:rPr lang="en-US"/>
              <a:t>Click icon to add picture</a:t>
            </a:r>
            <a:endParaRPr lang="en-US" dirty="0"/>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27896"/>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229878" y="5655557"/>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endParaRPr lang="en-US" dirty="0"/>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634432" y="5640875"/>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B5CEABB6-07DC-46E8-9B57-56EC44A396E5}" type="slidenum">
              <a:rPr lang="en-US" smtClean="0"/>
              <a:t>‹#›</a:t>
            </a:fld>
            <a:endParaRPr lang="en-US" dirty="0"/>
          </a:p>
        </p:txBody>
      </p:sp>
      <p:pic>
        <p:nvPicPr>
          <p:cNvPr id="13" name="Graphic 12">
            <a:extLst>
              <a:ext uri="{FF2B5EF4-FFF2-40B4-BE49-F238E27FC236}">
                <a16:creationId xmlns:a16="http://schemas.microsoft.com/office/drawing/2014/main" id="{B0DFD584-E5CF-41EF-B51E-679CE22DDF9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spTree>
    <p:extLst>
      <p:ext uri="{BB962C8B-B14F-4D97-AF65-F5344CB8AC3E}">
        <p14:creationId xmlns:p14="http://schemas.microsoft.com/office/powerpoint/2010/main" val="609095538"/>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132805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3790950" cy="8921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Content Placeholder 10">
            <a:extLst>
              <a:ext uri="{FF2B5EF4-FFF2-40B4-BE49-F238E27FC236}">
                <a16:creationId xmlns:a16="http://schemas.microsoft.com/office/drawing/2014/main" id="{319EE98D-9541-4F21-8952-3026DEF75EC4}"/>
              </a:ext>
            </a:extLst>
          </p:cNvPr>
          <p:cNvSpPr>
            <a:spLocks noGrp="1"/>
          </p:cNvSpPr>
          <p:nvPr>
            <p:ph sz="quarter" idx="21" hasCustomPrompt="1"/>
          </p:nvPr>
        </p:nvSpPr>
        <p:spPr>
          <a:xfrm>
            <a:off x="1075447"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content</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3788813"/>
            <a:ext cx="2330726"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7" name="Text Placeholder 2">
            <a:extLst>
              <a:ext uri="{FF2B5EF4-FFF2-40B4-BE49-F238E27FC236}">
                <a16:creationId xmlns:a16="http://schemas.microsoft.com/office/drawing/2014/main" id="{E43D2F47-FAF2-42C2-967D-251DD4B940D7}"/>
              </a:ext>
            </a:extLst>
          </p:cNvPr>
          <p:cNvSpPr>
            <a:spLocks noGrp="1"/>
          </p:cNvSpPr>
          <p:nvPr>
            <p:ph type="body" idx="17" hasCustomPrompt="1"/>
          </p:nvPr>
        </p:nvSpPr>
        <p:spPr>
          <a:xfrm>
            <a:off x="838200" y="4464810"/>
            <a:ext cx="2330726"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838200" y="5120722"/>
            <a:ext cx="2330726"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4" name="Content Placeholder 10">
            <a:extLst>
              <a:ext uri="{FF2B5EF4-FFF2-40B4-BE49-F238E27FC236}">
                <a16:creationId xmlns:a16="http://schemas.microsoft.com/office/drawing/2014/main" id="{AB843230-A4E3-4E21-AA93-998E28EB9018}"/>
              </a:ext>
            </a:extLst>
          </p:cNvPr>
          <p:cNvSpPr>
            <a:spLocks noGrp="1"/>
          </p:cNvSpPr>
          <p:nvPr>
            <p:ph sz="quarter" idx="22" hasCustomPrompt="1"/>
          </p:nvPr>
        </p:nvSpPr>
        <p:spPr>
          <a:xfrm>
            <a:off x="3811391"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content</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3562665" y="3788813"/>
            <a:ext cx="2342205"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8" name="Text Placeholder 4">
            <a:extLst>
              <a:ext uri="{FF2B5EF4-FFF2-40B4-BE49-F238E27FC236}">
                <a16:creationId xmlns:a16="http://schemas.microsoft.com/office/drawing/2014/main" id="{3322C250-87FC-4F14-A42C-FFDA120D0D64}"/>
              </a:ext>
            </a:extLst>
          </p:cNvPr>
          <p:cNvSpPr>
            <a:spLocks noGrp="1"/>
          </p:cNvSpPr>
          <p:nvPr>
            <p:ph type="body" sz="quarter" idx="18" hasCustomPrompt="1"/>
          </p:nvPr>
        </p:nvSpPr>
        <p:spPr>
          <a:xfrm>
            <a:off x="3562665" y="4464810"/>
            <a:ext cx="2342205"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3562665" y="5120722"/>
            <a:ext cx="2342205"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5" name="Content Placeholder 10">
            <a:extLst>
              <a:ext uri="{FF2B5EF4-FFF2-40B4-BE49-F238E27FC236}">
                <a16:creationId xmlns:a16="http://schemas.microsoft.com/office/drawing/2014/main" id="{3AE0369E-A275-4E5A-AE0F-B1F9A54DEDFC}"/>
              </a:ext>
            </a:extLst>
          </p:cNvPr>
          <p:cNvSpPr>
            <a:spLocks noGrp="1"/>
          </p:cNvSpPr>
          <p:nvPr>
            <p:ph sz="quarter" idx="23" hasCustomPrompt="1"/>
          </p:nvPr>
        </p:nvSpPr>
        <p:spPr>
          <a:xfrm>
            <a:off x="6524377"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content</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6298609" y="3788813"/>
            <a:ext cx="2330726"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9" name="Text Placeholder 2">
            <a:extLst>
              <a:ext uri="{FF2B5EF4-FFF2-40B4-BE49-F238E27FC236}">
                <a16:creationId xmlns:a16="http://schemas.microsoft.com/office/drawing/2014/main" id="{D3C675D6-83FA-4036-B516-098EDCAF2506}"/>
              </a:ext>
            </a:extLst>
          </p:cNvPr>
          <p:cNvSpPr>
            <a:spLocks noGrp="1"/>
          </p:cNvSpPr>
          <p:nvPr>
            <p:ph type="body" idx="19" hasCustomPrompt="1"/>
          </p:nvPr>
        </p:nvSpPr>
        <p:spPr>
          <a:xfrm>
            <a:off x="6298609" y="4464810"/>
            <a:ext cx="2330726"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6298609" y="5120722"/>
            <a:ext cx="2330726"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6" name="Content Placeholder 10">
            <a:extLst>
              <a:ext uri="{FF2B5EF4-FFF2-40B4-BE49-F238E27FC236}">
                <a16:creationId xmlns:a16="http://schemas.microsoft.com/office/drawing/2014/main" id="{CCA3A81E-171B-4946-B8BA-B2F406CF0939}"/>
              </a:ext>
            </a:extLst>
          </p:cNvPr>
          <p:cNvSpPr>
            <a:spLocks noGrp="1"/>
          </p:cNvSpPr>
          <p:nvPr>
            <p:ph sz="quarter" idx="24" hasCustomPrompt="1"/>
          </p:nvPr>
        </p:nvSpPr>
        <p:spPr>
          <a:xfrm>
            <a:off x="9260321"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content</a:t>
            </a:r>
          </a:p>
        </p:txBody>
      </p:sp>
      <p:sp>
        <p:nvSpPr>
          <p:cNvPr id="14" name="Text Placeholder 2">
            <a:extLst>
              <a:ext uri="{FF2B5EF4-FFF2-40B4-BE49-F238E27FC236}">
                <a16:creationId xmlns:a16="http://schemas.microsoft.com/office/drawing/2014/main" id="{84A1E92D-A5BF-4268-BFF3-1418A1F03589}"/>
              </a:ext>
            </a:extLst>
          </p:cNvPr>
          <p:cNvSpPr>
            <a:spLocks noGrp="1"/>
          </p:cNvSpPr>
          <p:nvPr>
            <p:ph type="body" idx="15" hasCustomPrompt="1"/>
          </p:nvPr>
        </p:nvSpPr>
        <p:spPr>
          <a:xfrm>
            <a:off x="9023074" y="3788457"/>
            <a:ext cx="2330726"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3" name="Text Placeholder 2">
            <a:extLst>
              <a:ext uri="{FF2B5EF4-FFF2-40B4-BE49-F238E27FC236}">
                <a16:creationId xmlns:a16="http://schemas.microsoft.com/office/drawing/2014/main" id="{B6439AAC-8A96-4015-8A87-ED8DF7027B60}"/>
              </a:ext>
            </a:extLst>
          </p:cNvPr>
          <p:cNvSpPr>
            <a:spLocks noGrp="1"/>
          </p:cNvSpPr>
          <p:nvPr>
            <p:ph type="body" idx="20" hasCustomPrompt="1"/>
          </p:nvPr>
        </p:nvSpPr>
        <p:spPr>
          <a:xfrm>
            <a:off x="9023074" y="4464454"/>
            <a:ext cx="2330726"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5" name="Content Placeholder 3">
            <a:extLst>
              <a:ext uri="{FF2B5EF4-FFF2-40B4-BE49-F238E27FC236}">
                <a16:creationId xmlns:a16="http://schemas.microsoft.com/office/drawing/2014/main" id="{492F9083-A886-4EEB-94D6-1FAE6DC33000}"/>
              </a:ext>
            </a:extLst>
          </p:cNvPr>
          <p:cNvSpPr>
            <a:spLocks noGrp="1"/>
          </p:cNvSpPr>
          <p:nvPr>
            <p:ph sz="half" idx="16"/>
          </p:nvPr>
        </p:nvSpPr>
        <p:spPr>
          <a:xfrm>
            <a:off x="9023074" y="5120366"/>
            <a:ext cx="2330726"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38669631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499" y="1020445"/>
            <a:ext cx="3171825"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499" y="2924175"/>
            <a:ext cx="3171825" cy="2519363"/>
          </a:xfrm>
        </p:spPr>
        <p:txBody>
          <a:bodyPr>
            <a:normAutofit/>
          </a:bodyPr>
          <a:lstStyle>
            <a:lvl1pPr marL="0" indent="0">
              <a:lnSpc>
                <a:spcPct val="120000"/>
              </a:lnSpc>
              <a:spcBef>
                <a:spcPts val="1000"/>
              </a:spcBef>
              <a:buNone/>
              <a:defRPr sz="1400" baseline="0">
                <a:solidFill>
                  <a:schemeClr val="bg1"/>
                </a:solidFill>
              </a:defRPr>
            </a:lvl1pPr>
            <a:lvl2pPr marL="457200" indent="0">
              <a:lnSpc>
                <a:spcPct val="120000"/>
              </a:lnSpc>
              <a:spcBef>
                <a:spcPts val="1000"/>
              </a:spcBef>
              <a:buNone/>
              <a:defRPr sz="1400" baseline="0">
                <a:solidFill>
                  <a:schemeClr val="bg1"/>
                </a:solidFill>
              </a:defRPr>
            </a:lvl2pPr>
            <a:lvl3pPr marL="914400" indent="0">
              <a:lnSpc>
                <a:spcPct val="120000"/>
              </a:lnSpc>
              <a:spcBef>
                <a:spcPts val="1000"/>
              </a:spcBef>
              <a:buNone/>
              <a:defRPr sz="1400" baseline="0">
                <a:solidFill>
                  <a:schemeClr val="bg1"/>
                </a:solidFill>
              </a:defRPr>
            </a:lvl3pPr>
            <a:lvl4pPr marL="1371600" indent="0">
              <a:lnSpc>
                <a:spcPct val="120000"/>
              </a:lnSpc>
              <a:spcBef>
                <a:spcPts val="1000"/>
              </a:spcBef>
              <a:buNone/>
              <a:defRPr sz="1400" baseline="0">
                <a:solidFill>
                  <a:schemeClr val="bg1"/>
                </a:solidFill>
              </a:defRPr>
            </a:lvl4pPr>
            <a:lvl5pPr marL="1828800" indent="0">
              <a:lnSpc>
                <a:spcPct val="120000"/>
              </a:lnSpc>
              <a:spcBef>
                <a:spcPts val="1000"/>
              </a:spcBef>
              <a:buNone/>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dirty="0"/>
              <a:t>Pitch Deck</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631270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82546"/>
            <a:ext cx="5111750" cy="1525588"/>
          </a:xfrm>
        </p:spPr>
        <p:txBody>
          <a:bodyPr anchor="b">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23" name="Straight Connector 22">
            <a:extLst>
              <a:ext uri="{FF2B5EF4-FFF2-40B4-BE49-F238E27FC236}">
                <a16:creationId xmlns:a16="http://schemas.microsoft.com/office/drawing/2014/main" id="{D87F08D6-2CA7-4A5A-BE34-07113DCA535D}"/>
              </a:ext>
            </a:extLst>
          </p:cNvPr>
          <p:cNvCxnSpPr>
            <a:cxnSpLocks/>
          </p:cNvCxnSpPr>
          <p:nvPr/>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616316768"/>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2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2004161"/>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dirty="0"/>
              <a:t>Pitch Deck</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429355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cap="all"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hasCustomPrompt="1"/>
          </p:nvPr>
        </p:nvSpPr>
        <p:spPr>
          <a:xfrm>
            <a:off x="148318" y="1481138"/>
            <a:ext cx="2141764" cy="514350"/>
          </a:xfrm>
        </p:spPr>
        <p:txBody>
          <a:bodyPr anchor="ctr">
            <a:noAutofit/>
          </a:bodyPr>
          <a:lstStyle>
            <a:lvl1pPr marL="0" indent="0" algn="r">
              <a:buNone/>
              <a:defRPr sz="1600" cap="all" spc="150" baseline="0"/>
            </a:lvl1pPr>
          </a:lstStyle>
          <a:p>
            <a:pPr lvl="0"/>
            <a:r>
              <a:rPr lang="en-US" dirty="0"/>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hasCustomPrompt="1"/>
          </p:nvPr>
        </p:nvSpPr>
        <p:spPr>
          <a:xfrm>
            <a:off x="714375" y="2557463"/>
            <a:ext cx="2141764" cy="514350"/>
          </a:xfrm>
        </p:spPr>
        <p:txBody>
          <a:bodyPr anchor="ctr">
            <a:noAutofit/>
          </a:bodyPr>
          <a:lstStyle>
            <a:lvl1pPr marL="0" indent="0" algn="r">
              <a:buNone/>
              <a:defRPr sz="1600" cap="all" spc="150" baseline="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hasCustomPrompt="1"/>
          </p:nvPr>
        </p:nvSpPr>
        <p:spPr>
          <a:xfrm>
            <a:off x="1320800" y="3633788"/>
            <a:ext cx="2141764" cy="514350"/>
          </a:xfrm>
        </p:spPr>
        <p:txBody>
          <a:bodyPr anchor="ctr">
            <a:noAutofit/>
          </a:bodyPr>
          <a:lstStyle>
            <a:lvl1pPr marL="0" indent="0" algn="r">
              <a:buNone/>
              <a:defRPr sz="1600" cap="all" spc="150" baseline="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hasCustomPrompt="1"/>
          </p:nvPr>
        </p:nvSpPr>
        <p:spPr>
          <a:xfrm>
            <a:off x="1905000" y="4710114"/>
            <a:ext cx="2141764" cy="514350"/>
          </a:xfrm>
        </p:spPr>
        <p:txBody>
          <a:bodyPr anchor="ctr">
            <a:noAutofit/>
          </a:bodyPr>
          <a:lstStyle>
            <a:lvl1pPr marL="0" indent="0" algn="r">
              <a:buNone/>
              <a:defRPr sz="1600" cap="all" spc="150" baseline="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5" y="1594478"/>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8" y="2673328"/>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7" y="3755394"/>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79" y="4824430"/>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175279" y="6356350"/>
            <a:ext cx="1808712" cy="365125"/>
          </a:xfrm>
        </p:spPr>
        <p:txBody>
          <a:bodyPr/>
          <a:lstStyle>
            <a:lvl1pPr>
              <a:defRPr sz="900"/>
            </a:lvl1pPr>
          </a:lstStyle>
          <a:p>
            <a:pPr algn="l"/>
            <a:r>
              <a:rPr lang="en-US" dirty="0"/>
              <a:t>Pitch Deck</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3052812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tx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bg1"/>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485900" y="2563123"/>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485664" y="3070348"/>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6673004" y="2563123"/>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6673143" y="3070348"/>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1485899" y="4319431"/>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1486412" y="4826656"/>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12" name="Text Placeholder 15">
            <a:extLst>
              <a:ext uri="{FF2B5EF4-FFF2-40B4-BE49-F238E27FC236}">
                <a16:creationId xmlns:a16="http://schemas.microsoft.com/office/drawing/2014/main" id="{3B05E19C-DF33-4515-AC52-F95850810EC1}"/>
              </a:ext>
            </a:extLst>
          </p:cNvPr>
          <p:cNvSpPr>
            <a:spLocks noGrp="1"/>
          </p:cNvSpPr>
          <p:nvPr>
            <p:ph type="body" sz="quarter" idx="23" hasCustomPrompt="1"/>
          </p:nvPr>
        </p:nvSpPr>
        <p:spPr>
          <a:xfrm>
            <a:off x="6672630" y="4319431"/>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13" name="Text Placeholder 18">
            <a:extLst>
              <a:ext uri="{FF2B5EF4-FFF2-40B4-BE49-F238E27FC236}">
                <a16:creationId xmlns:a16="http://schemas.microsoft.com/office/drawing/2014/main" id="{C0EBC62D-442C-45D3-B66B-C6578FBB3370}"/>
              </a:ext>
            </a:extLst>
          </p:cNvPr>
          <p:cNvSpPr>
            <a:spLocks noGrp="1"/>
          </p:cNvSpPr>
          <p:nvPr>
            <p:ph type="body" sz="quarter" idx="24" hasCustomPrompt="1"/>
          </p:nvPr>
        </p:nvSpPr>
        <p:spPr>
          <a:xfrm>
            <a:off x="6673143" y="4826656"/>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r>
              <a:rPr lang="en-US" dirty="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dirty="0"/>
          </a:p>
        </p:txBody>
      </p:sp>
      <p:cxnSp>
        <p:nvCxnSpPr>
          <p:cNvPr id="2" name="Straight Connector 1">
            <a:extLst>
              <a:ext uri="{FF2B5EF4-FFF2-40B4-BE49-F238E27FC236}">
                <a16:creationId xmlns:a16="http://schemas.microsoft.com/office/drawing/2014/main" id="{9298DCF7-7DC1-4618-8133-F63847B0AFE2}"/>
              </a:ext>
              <a:ext uri="{C183D7F6-B498-43B3-948B-1728B52AA6E4}">
                <adec:decorative xmlns:adec="http://schemas.microsoft.com/office/drawing/2017/decorative" val="1"/>
              </a:ext>
            </a:extLst>
          </p:cNvPr>
          <p:cNvCxnSpPr>
            <a:cxnSpLocks/>
          </p:cNvCxnSpPr>
          <p:nvPr userDrawn="1"/>
        </p:nvCxnSpPr>
        <p:spPr>
          <a:xfrm>
            <a:off x="8688388" y="0"/>
            <a:ext cx="3503612" cy="235295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53A6567-233D-4A3B-B52B-DE7E5E35A175}"/>
              </a:ext>
              <a:ext uri="{C183D7F6-B498-43B3-948B-1728B52AA6E4}">
                <adec:decorative xmlns:adec="http://schemas.microsoft.com/office/drawing/2017/decorative" val="1"/>
              </a:ext>
            </a:extLst>
          </p:cNvPr>
          <p:cNvCxnSpPr>
            <a:cxnSpLocks/>
          </p:cNvCxnSpPr>
          <p:nvPr userDrawn="1"/>
        </p:nvCxnSpPr>
        <p:spPr>
          <a:xfrm>
            <a:off x="9720943" y="0"/>
            <a:ext cx="2471057" cy="26990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48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508760" y="4156405"/>
            <a:ext cx="3139440" cy="1325563"/>
          </a:xfrm>
        </p:spPr>
        <p:txBody>
          <a:bodyPr anchor="b">
            <a:normAutofit/>
          </a:bodyPr>
          <a:lstStyle>
            <a:lvl1pPr algn="l">
              <a:defRPr lang="en-US" sz="2800" kern="1200" spc="150" baseline="0" dirty="0">
                <a:solidFill>
                  <a:schemeClr val="tx1"/>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5922254" y="1530635"/>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5921828" y="1860060"/>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6" name="Text Placeholder 15">
            <a:extLst>
              <a:ext uri="{FF2B5EF4-FFF2-40B4-BE49-F238E27FC236}">
                <a16:creationId xmlns:a16="http://schemas.microsoft.com/office/drawing/2014/main" id="{07D6A00C-D56B-4E8B-B992-7DA51D3C7261}"/>
              </a:ext>
            </a:extLst>
          </p:cNvPr>
          <p:cNvSpPr>
            <a:spLocks noGrp="1"/>
          </p:cNvSpPr>
          <p:nvPr>
            <p:ph type="body" sz="quarter" idx="23" hasCustomPrompt="1"/>
          </p:nvPr>
        </p:nvSpPr>
        <p:spPr>
          <a:xfrm>
            <a:off x="5922254" y="2630431"/>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18" name="Text Placeholder 18">
            <a:extLst>
              <a:ext uri="{FF2B5EF4-FFF2-40B4-BE49-F238E27FC236}">
                <a16:creationId xmlns:a16="http://schemas.microsoft.com/office/drawing/2014/main" id="{DA90DA32-7E6A-4713-BDC9-73910E2A0E68}"/>
              </a:ext>
            </a:extLst>
          </p:cNvPr>
          <p:cNvSpPr>
            <a:spLocks noGrp="1"/>
          </p:cNvSpPr>
          <p:nvPr>
            <p:ph type="body" sz="quarter" idx="24" hasCustomPrompt="1"/>
          </p:nvPr>
        </p:nvSpPr>
        <p:spPr>
          <a:xfrm>
            <a:off x="5921828" y="2959856"/>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9" name="Text Placeholder 15">
            <a:extLst>
              <a:ext uri="{FF2B5EF4-FFF2-40B4-BE49-F238E27FC236}">
                <a16:creationId xmlns:a16="http://schemas.microsoft.com/office/drawing/2014/main" id="{D7E57261-C874-4DFD-AF7D-F9EC50B3BFD0}"/>
              </a:ext>
            </a:extLst>
          </p:cNvPr>
          <p:cNvSpPr>
            <a:spLocks noGrp="1"/>
          </p:cNvSpPr>
          <p:nvPr>
            <p:ph type="body" sz="quarter" idx="25" hasCustomPrompt="1"/>
          </p:nvPr>
        </p:nvSpPr>
        <p:spPr>
          <a:xfrm>
            <a:off x="5922254" y="3730227"/>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20" name="Text Placeholder 18">
            <a:extLst>
              <a:ext uri="{FF2B5EF4-FFF2-40B4-BE49-F238E27FC236}">
                <a16:creationId xmlns:a16="http://schemas.microsoft.com/office/drawing/2014/main" id="{843F77CE-098F-4777-8C30-5CEE7954D140}"/>
              </a:ext>
            </a:extLst>
          </p:cNvPr>
          <p:cNvSpPr>
            <a:spLocks noGrp="1"/>
          </p:cNvSpPr>
          <p:nvPr>
            <p:ph type="body" sz="quarter" idx="26" hasCustomPrompt="1"/>
          </p:nvPr>
        </p:nvSpPr>
        <p:spPr>
          <a:xfrm>
            <a:off x="5921828" y="4059652"/>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3" name="Text Placeholder 15">
            <a:extLst>
              <a:ext uri="{FF2B5EF4-FFF2-40B4-BE49-F238E27FC236}">
                <a16:creationId xmlns:a16="http://schemas.microsoft.com/office/drawing/2014/main" id="{4CAE269A-B6AB-42A6-9575-6057FA25A29E}"/>
              </a:ext>
            </a:extLst>
          </p:cNvPr>
          <p:cNvSpPr>
            <a:spLocks noGrp="1"/>
          </p:cNvSpPr>
          <p:nvPr>
            <p:ph type="body" sz="quarter" idx="27" hasCustomPrompt="1"/>
          </p:nvPr>
        </p:nvSpPr>
        <p:spPr>
          <a:xfrm>
            <a:off x="5920106" y="4830024"/>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24" name="Text Placeholder 18">
            <a:extLst>
              <a:ext uri="{FF2B5EF4-FFF2-40B4-BE49-F238E27FC236}">
                <a16:creationId xmlns:a16="http://schemas.microsoft.com/office/drawing/2014/main" id="{46866A49-A3A8-4869-961C-EB41F6BC7843}"/>
              </a:ext>
            </a:extLst>
          </p:cNvPr>
          <p:cNvSpPr>
            <a:spLocks noGrp="1"/>
          </p:cNvSpPr>
          <p:nvPr>
            <p:ph type="body" sz="quarter" idx="28" hasCustomPrompt="1"/>
          </p:nvPr>
        </p:nvSpPr>
        <p:spPr>
          <a:xfrm>
            <a:off x="5919680" y="5159449"/>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a:xfrm>
            <a:off x="5919680" y="6356350"/>
            <a:ext cx="947516" cy="365125"/>
          </a:xfrm>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a:xfrm>
            <a:off x="7161955" y="6356350"/>
            <a:ext cx="3243942" cy="365125"/>
          </a:xfrm>
        </p:spPr>
        <p:txBody>
          <a:bodyPr/>
          <a:lstStyle>
            <a:lvl1pPr>
              <a:defRPr sz="900"/>
            </a:lvl1pPr>
          </a:lstStyle>
          <a:p>
            <a:r>
              <a:rPr lang="en-US" dirty="0"/>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a:xfrm>
            <a:off x="10700656" y="6356350"/>
            <a:ext cx="653143" cy="365125"/>
          </a:xfrm>
        </p:spPr>
        <p:txBody>
          <a:bodyPr/>
          <a:lstStyle>
            <a:lvl1pPr>
              <a:defRPr sz="900"/>
            </a:lvl1pPr>
          </a:lstStyle>
          <a:p>
            <a:fld id="{B5CEABB6-07DC-46E8-9B57-56EC44A396E5}" type="slidenum">
              <a:rPr lang="en-US" smtClean="0"/>
              <a:pPr/>
              <a:t>‹#›</a:t>
            </a:fld>
            <a:endParaRPr lang="en-US" dirty="0"/>
          </a:p>
        </p:txBody>
      </p:sp>
      <p:pic>
        <p:nvPicPr>
          <p:cNvPr id="2" name="Graphic 1">
            <a:extLst>
              <a:ext uri="{FF2B5EF4-FFF2-40B4-BE49-F238E27FC236}">
                <a16:creationId xmlns:a16="http://schemas.microsoft.com/office/drawing/2014/main" id="{6D8D9106-8780-461D-9091-E074B0A3C95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4696" y="-1"/>
            <a:ext cx="4896735" cy="4385949"/>
          </a:xfrm>
          <a:prstGeom prst="rect">
            <a:avLst/>
          </a:prstGeom>
        </p:spPr>
      </p:pic>
    </p:spTree>
    <p:extLst>
      <p:ext uri="{BB962C8B-B14F-4D97-AF65-F5344CB8AC3E}">
        <p14:creationId xmlns:p14="http://schemas.microsoft.com/office/powerpoint/2010/main" val="3061950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Introduct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4" name="Straight Connector 13">
            <a:extLst>
              <a:ext uri="{FF2B5EF4-FFF2-40B4-BE49-F238E27FC236}">
                <a16:creationId xmlns:a16="http://schemas.microsoft.com/office/drawing/2014/main" id="{49FBD260-5143-4B12-B9F8-33E48D548909}"/>
              </a:ext>
            </a:extLst>
          </p:cNvPr>
          <p:cNvCxnSpPr/>
          <p:nvPr/>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Date Placeholder 6">
            <a:extLst>
              <a:ext uri="{FF2B5EF4-FFF2-40B4-BE49-F238E27FC236}">
                <a16:creationId xmlns:a16="http://schemas.microsoft.com/office/drawing/2014/main" id="{70146B66-4F07-44BE-8AAB-48EA5170DA81}"/>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3A927BE5-2F4C-4EBD-9093-C4ED6E3025B1}"/>
              </a:ext>
            </a:extLst>
          </p:cNvPr>
          <p:cNvSpPr>
            <a:spLocks noGrp="1"/>
          </p:cNvSpPr>
          <p:nvPr>
            <p:ph type="ftr" sz="quarter" idx="11"/>
          </p:nvPr>
        </p:nvSpPr>
        <p:spPr>
          <a:xfrm>
            <a:off x="5224463" y="6356350"/>
            <a:ext cx="1743075" cy="365125"/>
          </a:xfrm>
        </p:spPr>
        <p:txBody>
          <a:bodyPr/>
          <a:lstStyle>
            <a:lvl1pPr>
              <a:defRPr sz="900"/>
            </a:lvl1pPr>
          </a:lstStyle>
          <a:p>
            <a:r>
              <a:rPr lang="en-US" dirty="0"/>
              <a:t>Pitch Deck</a:t>
            </a:r>
          </a:p>
        </p:txBody>
      </p:sp>
      <p:sp>
        <p:nvSpPr>
          <p:cNvPr id="11" name="Slide Number Placeholder 8">
            <a:extLst>
              <a:ext uri="{FF2B5EF4-FFF2-40B4-BE49-F238E27FC236}">
                <a16:creationId xmlns:a16="http://schemas.microsoft.com/office/drawing/2014/main" id="{C4C1336B-CF5E-42FF-80E8-7D33A2D64E17}"/>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29327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571235"/>
            <a:ext cx="4179570" cy="1715531"/>
          </a:xfrm>
        </p:spPr>
        <p:txBody>
          <a:bodyPr anchor="ctr">
            <a:noAutofit/>
          </a:bodyPr>
          <a:lstStyle>
            <a:lvl1pPr algn="l">
              <a:defRPr sz="3600" spc="150" baseline="0">
                <a:solidFill>
                  <a:schemeClr val="bg1"/>
                </a:solidFill>
              </a:defRPr>
            </a:lvl1pPr>
          </a:lstStyle>
          <a:p>
            <a:r>
              <a:rPr lang="en-US"/>
              <a:t>CLICK TO EDIT MASTER 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3228668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5920169" y="1152771"/>
            <a:ext cx="5431971" cy="846301"/>
          </a:xfrm>
        </p:spPr>
        <p:txBody>
          <a:bodyPr anchor="t">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cxnSp>
        <p:nvCxnSpPr>
          <p:cNvPr id="9" name="Straight Connector 8">
            <a:extLst>
              <a:ext uri="{FF2B5EF4-FFF2-40B4-BE49-F238E27FC236}">
                <a16:creationId xmlns:a16="http://schemas.microsoft.com/office/drawing/2014/main" id="{BDAC7E4E-FE06-4E90-8107-6B543E5515ED}"/>
              </a:ext>
            </a:extLst>
          </p:cNvPr>
          <p:cNvCxnSpPr/>
          <p:nvPr/>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5">
            <a:extLst>
              <a:ext uri="{FF2B5EF4-FFF2-40B4-BE49-F238E27FC236}">
                <a16:creationId xmlns:a16="http://schemas.microsoft.com/office/drawing/2014/main" id="{3864668D-D640-4ABF-BB9A-D60176660F07}"/>
              </a:ext>
            </a:extLst>
          </p:cNvPr>
          <p:cNvSpPr>
            <a:spLocks noGrp="1"/>
          </p:cNvSpPr>
          <p:nvPr>
            <p:ph type="body" sz="quarter" idx="13" hasCustomPrompt="1"/>
          </p:nvPr>
        </p:nvSpPr>
        <p:spPr>
          <a:xfrm>
            <a:off x="5922254" y="2469515"/>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2" name="Text Placeholder 18">
            <a:extLst>
              <a:ext uri="{FF2B5EF4-FFF2-40B4-BE49-F238E27FC236}">
                <a16:creationId xmlns:a16="http://schemas.microsoft.com/office/drawing/2014/main" id="{2E289D5A-B06B-43D4-A3CA-3B06C4D49FDD}"/>
              </a:ext>
            </a:extLst>
          </p:cNvPr>
          <p:cNvSpPr>
            <a:spLocks noGrp="1"/>
          </p:cNvSpPr>
          <p:nvPr>
            <p:ph type="body" sz="quarter" idx="15" hasCustomPrompt="1"/>
          </p:nvPr>
        </p:nvSpPr>
        <p:spPr>
          <a:xfrm>
            <a:off x="5921828" y="2798940"/>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3" name="Text Placeholder 15">
            <a:extLst>
              <a:ext uri="{FF2B5EF4-FFF2-40B4-BE49-F238E27FC236}">
                <a16:creationId xmlns:a16="http://schemas.microsoft.com/office/drawing/2014/main" id="{1DCC2995-DE17-436D-82AE-6E107865CB79}"/>
              </a:ext>
            </a:extLst>
          </p:cNvPr>
          <p:cNvSpPr>
            <a:spLocks noGrp="1"/>
          </p:cNvSpPr>
          <p:nvPr>
            <p:ph type="body" sz="quarter" idx="23" hasCustomPrompt="1"/>
          </p:nvPr>
        </p:nvSpPr>
        <p:spPr>
          <a:xfrm>
            <a:off x="5922254" y="3569311"/>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4" name="Text Placeholder 18">
            <a:extLst>
              <a:ext uri="{FF2B5EF4-FFF2-40B4-BE49-F238E27FC236}">
                <a16:creationId xmlns:a16="http://schemas.microsoft.com/office/drawing/2014/main" id="{C7E70A65-1FB1-4F42-854B-8213ED73F792}"/>
              </a:ext>
            </a:extLst>
          </p:cNvPr>
          <p:cNvSpPr>
            <a:spLocks noGrp="1"/>
          </p:cNvSpPr>
          <p:nvPr>
            <p:ph type="body" sz="quarter" idx="24" hasCustomPrompt="1"/>
          </p:nvPr>
        </p:nvSpPr>
        <p:spPr>
          <a:xfrm>
            <a:off x="5921828" y="3898736"/>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5" name="Text Placeholder 15">
            <a:extLst>
              <a:ext uri="{FF2B5EF4-FFF2-40B4-BE49-F238E27FC236}">
                <a16:creationId xmlns:a16="http://schemas.microsoft.com/office/drawing/2014/main" id="{45657994-DC61-4DEB-BB2B-65DFCA997AF1}"/>
              </a:ext>
            </a:extLst>
          </p:cNvPr>
          <p:cNvSpPr>
            <a:spLocks noGrp="1"/>
          </p:cNvSpPr>
          <p:nvPr>
            <p:ph type="body" sz="quarter" idx="25" hasCustomPrompt="1"/>
          </p:nvPr>
        </p:nvSpPr>
        <p:spPr>
          <a:xfrm>
            <a:off x="5922254" y="4669107"/>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6" name="Text Placeholder 18">
            <a:extLst>
              <a:ext uri="{FF2B5EF4-FFF2-40B4-BE49-F238E27FC236}">
                <a16:creationId xmlns:a16="http://schemas.microsoft.com/office/drawing/2014/main" id="{18397EE2-60CD-47FD-AF8F-83A5324D9D18}"/>
              </a:ext>
            </a:extLst>
          </p:cNvPr>
          <p:cNvSpPr>
            <a:spLocks noGrp="1"/>
          </p:cNvSpPr>
          <p:nvPr>
            <p:ph type="body" sz="quarter" idx="26" hasCustomPrompt="1"/>
          </p:nvPr>
        </p:nvSpPr>
        <p:spPr>
          <a:xfrm>
            <a:off x="5921828" y="4998532"/>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7" name="Date Placeholder 2">
            <a:extLst>
              <a:ext uri="{FF2B5EF4-FFF2-40B4-BE49-F238E27FC236}">
                <a16:creationId xmlns:a16="http://schemas.microsoft.com/office/drawing/2014/main" id="{1E25EFF1-65C7-4F93-8740-46885C6BEA57}"/>
              </a:ext>
            </a:extLst>
          </p:cNvPr>
          <p:cNvSpPr>
            <a:spLocks noGrp="1"/>
          </p:cNvSpPr>
          <p:nvPr>
            <p:ph type="dt" sz="half" idx="20"/>
          </p:nvPr>
        </p:nvSpPr>
        <p:spPr>
          <a:xfrm>
            <a:off x="5919680" y="6356350"/>
            <a:ext cx="947516" cy="365125"/>
          </a:xfrm>
        </p:spPr>
        <p:txBody>
          <a:bodyPr/>
          <a:lstStyle>
            <a:lvl1pPr>
              <a:defRPr sz="900"/>
            </a:lvl1pPr>
          </a:lstStyle>
          <a:p>
            <a:r>
              <a:rPr lang="en-US" dirty="0"/>
              <a:t>20XX</a:t>
            </a:r>
          </a:p>
        </p:txBody>
      </p:sp>
      <p:sp>
        <p:nvSpPr>
          <p:cNvPr id="18" name="Footer Placeholder 3">
            <a:extLst>
              <a:ext uri="{FF2B5EF4-FFF2-40B4-BE49-F238E27FC236}">
                <a16:creationId xmlns:a16="http://schemas.microsoft.com/office/drawing/2014/main" id="{C16D80BF-B599-4FC0-ABD5-98777872FE5F}"/>
              </a:ext>
            </a:extLst>
          </p:cNvPr>
          <p:cNvSpPr>
            <a:spLocks noGrp="1"/>
          </p:cNvSpPr>
          <p:nvPr>
            <p:ph type="ftr" sz="quarter" idx="21"/>
          </p:nvPr>
        </p:nvSpPr>
        <p:spPr>
          <a:xfrm>
            <a:off x="7161955" y="6356350"/>
            <a:ext cx="3243942" cy="365125"/>
          </a:xfrm>
        </p:spPr>
        <p:txBody>
          <a:bodyPr/>
          <a:lstStyle>
            <a:lvl1pPr>
              <a:defRPr sz="900"/>
            </a:lvl1pPr>
          </a:lstStyle>
          <a:p>
            <a:r>
              <a:rPr lang="en-US" dirty="0"/>
              <a:t>Pitch Deck</a:t>
            </a:r>
          </a:p>
        </p:txBody>
      </p:sp>
      <p:sp>
        <p:nvSpPr>
          <p:cNvPr id="19" name="Slide Number Placeholder 4">
            <a:extLst>
              <a:ext uri="{FF2B5EF4-FFF2-40B4-BE49-F238E27FC236}">
                <a16:creationId xmlns:a16="http://schemas.microsoft.com/office/drawing/2014/main" id="{F64421B1-FF90-4939-90BD-8206DE5036D0}"/>
              </a:ext>
            </a:extLst>
          </p:cNvPr>
          <p:cNvSpPr>
            <a:spLocks noGrp="1"/>
          </p:cNvSpPr>
          <p:nvPr>
            <p:ph type="sldNum" sz="quarter" idx="22"/>
          </p:nvPr>
        </p:nvSpPr>
        <p:spPr>
          <a:xfrm>
            <a:off x="10700656" y="6356350"/>
            <a:ext cx="653143" cy="365125"/>
          </a:xfrm>
        </p:spPr>
        <p:txBody>
          <a:bodyPr/>
          <a:lstStyle>
            <a:lvl1pPr>
              <a:defRPr sz="900"/>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64798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420318953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Pitch Deck</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2845213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0" r:id="rId3"/>
    <p:sldLayoutId id="2147483688" r:id="rId4"/>
    <p:sldLayoutId id="2147483694" r:id="rId5"/>
    <p:sldLayoutId id="2147483697" r:id="rId6"/>
    <p:sldLayoutId id="2147483673" r:id="rId7"/>
    <p:sldLayoutId id="2147483676" r:id="rId8"/>
    <p:sldLayoutId id="2147483672" r:id="rId9"/>
    <p:sldLayoutId id="2147483699" r:id="rId10"/>
    <p:sldLayoutId id="2147483671" r:id="rId11"/>
    <p:sldLayoutId id="2147483685" r:id="rId12"/>
    <p:sldLayoutId id="2147483700" r:id="rId13"/>
    <p:sldLayoutId id="2147483679" r:id="rId14"/>
    <p:sldLayoutId id="2147483692" r:id="rId15"/>
    <p:sldLayoutId id="2147483681" r:id="rId16"/>
    <p:sldLayoutId id="2147483674" r:id="rId17"/>
    <p:sldLayoutId id="2147483675" r:id="rId18"/>
    <p:sldLayoutId id="2147483696" r:id="rId19"/>
    <p:sldLayoutId id="2147483677" r:id="rId20"/>
    <p:sldLayoutId id="2147483678" r:id="rId21"/>
  </p:sldLayoutIdLst>
  <p:hf hdr="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8262921" y="4434840"/>
            <a:ext cx="3094890" cy="1135117"/>
          </a:xfrm>
        </p:spPr>
        <p:txBody>
          <a:bodyPr/>
          <a:lstStyle/>
          <a:p>
            <a:r>
              <a:rPr lang="en-US" sz="9600" b="1" dirty="0">
                <a:solidFill>
                  <a:schemeClr val="accent6">
                    <a:lumMod val="75000"/>
                  </a:schemeClr>
                </a:solidFill>
                <a:latin typeface="Century Gothic"/>
              </a:rPr>
              <a:t>PSHE</a:t>
            </a:r>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10393940" y="5406077"/>
            <a:ext cx="925126" cy="499980"/>
          </a:xfrm>
        </p:spPr>
        <p:txBody>
          <a:bodyPr vert="horz" lIns="91440" tIns="45720" rIns="91440" bIns="45720" rtlCol="0" anchor="t">
            <a:noAutofit/>
          </a:bodyPr>
          <a:lstStyle/>
          <a:p>
            <a:r>
              <a:rPr lang="en-US" sz="2400" dirty="0">
                <a:latin typeface="Century Gothic"/>
              </a:rPr>
              <a:t>2024</a:t>
            </a:r>
          </a:p>
        </p:txBody>
      </p:sp>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13C915-A37E-B17F-CB38-0FB20AD1B55B}"/>
              </a:ext>
            </a:extLst>
          </p:cNvPr>
          <p:cNvSpPr>
            <a:spLocks noGrp="1"/>
          </p:cNvSpPr>
          <p:nvPr>
            <p:ph type="dt" sz="half" idx="10"/>
          </p:nvPr>
        </p:nvSpPr>
        <p:spPr/>
        <p:txBody>
          <a:bodyPr/>
          <a:lstStyle/>
          <a:p>
            <a:r>
              <a:rPr lang="en-US" dirty="0"/>
              <a:t>20XX</a:t>
            </a:r>
          </a:p>
        </p:txBody>
      </p:sp>
      <p:sp>
        <p:nvSpPr>
          <p:cNvPr id="12" name="Rectangle 11">
            <a:extLst>
              <a:ext uri="{FF2B5EF4-FFF2-40B4-BE49-F238E27FC236}">
                <a16:creationId xmlns:a16="http://schemas.microsoft.com/office/drawing/2014/main" id="{C0102883-B1BC-74CF-8822-966EE056CF59}"/>
              </a:ext>
            </a:extLst>
          </p:cNvPr>
          <p:cNvSpPr/>
          <p:nvPr/>
        </p:nvSpPr>
        <p:spPr>
          <a:xfrm>
            <a:off x="697423" y="6418881"/>
            <a:ext cx="904067" cy="193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8170D1F-63E9-68C1-F7D1-CB2CCEA86FC2}"/>
              </a:ext>
            </a:extLst>
          </p:cNvPr>
          <p:cNvSpPr txBox="1"/>
          <p:nvPr/>
        </p:nvSpPr>
        <p:spPr>
          <a:xfrm>
            <a:off x="7227870" y="181230"/>
            <a:ext cx="47296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4800" b="1" dirty="0">
                <a:solidFill>
                  <a:schemeClr val="accent6">
                    <a:lumMod val="75000"/>
                  </a:schemeClr>
                </a:solidFill>
                <a:latin typeface="Century Gothic"/>
              </a:rPr>
              <a:t>Teaching</a:t>
            </a:r>
          </a:p>
        </p:txBody>
      </p:sp>
      <p:sp>
        <p:nvSpPr>
          <p:cNvPr id="2" name="TextBox 1">
            <a:extLst>
              <a:ext uri="{FF2B5EF4-FFF2-40B4-BE49-F238E27FC236}">
                <a16:creationId xmlns:a16="http://schemas.microsoft.com/office/drawing/2014/main" id="{7F134B5D-5084-55AE-D9D4-02C09166AF3E}"/>
              </a:ext>
            </a:extLst>
          </p:cNvPr>
          <p:cNvSpPr txBox="1"/>
          <p:nvPr/>
        </p:nvSpPr>
        <p:spPr>
          <a:xfrm>
            <a:off x="5156400" y="675600"/>
            <a:ext cx="7033200" cy="63845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700" b="1" dirty="0">
              <a:latin typeface="Century Gothic"/>
            </a:endParaRPr>
          </a:p>
          <a:p>
            <a:pPr marL="285750" indent="-285750">
              <a:lnSpc>
                <a:spcPct val="120000"/>
              </a:lnSpc>
              <a:spcBef>
                <a:spcPts val="1000"/>
              </a:spcBef>
              <a:buFont typeface="Calibri"/>
              <a:buChar char="-"/>
            </a:pPr>
            <a:r>
              <a:rPr lang="en-GB" sz="1600" dirty="0">
                <a:latin typeface="Century Gothic"/>
                <a:ea typeface="+mn-lt"/>
                <a:cs typeface="+mn-lt"/>
              </a:rPr>
              <a:t>Building a safe learning environment to help pupils when sharing feelings, exploring values and attitudes, expressing opinions and considering those of others, without attracting negative feedback.</a:t>
            </a:r>
          </a:p>
          <a:p>
            <a:pPr marL="285750" indent="-285750">
              <a:lnSpc>
                <a:spcPct val="120000"/>
              </a:lnSpc>
              <a:spcBef>
                <a:spcPts val="1000"/>
              </a:spcBef>
              <a:buFont typeface="Calibri"/>
              <a:buChar char="-"/>
            </a:pPr>
            <a:r>
              <a:rPr lang="en-GB" sz="1600" dirty="0">
                <a:latin typeface="Century Gothic"/>
                <a:ea typeface="+mn-lt"/>
                <a:cs typeface="+mn-lt"/>
              </a:rPr>
              <a:t>Using distancing techniques like stories and scenarios with fictional characters and storylines helps to stimulate discussion whilst ‘de-personalising’ discussions. </a:t>
            </a:r>
          </a:p>
          <a:p>
            <a:pPr marL="285750" indent="-285750">
              <a:lnSpc>
                <a:spcPct val="120000"/>
              </a:lnSpc>
              <a:spcBef>
                <a:spcPts val="1000"/>
              </a:spcBef>
              <a:buFont typeface="Calibri"/>
              <a:buChar char="-"/>
            </a:pPr>
            <a:r>
              <a:rPr lang="en-GB" sz="1600" dirty="0">
                <a:latin typeface="Century Gothic"/>
                <a:ea typeface="+mn-lt"/>
                <a:cs typeface="+mn-lt"/>
              </a:rPr>
              <a:t>Asking open ended questions to which children can relate to supports a meaningful discussion and often allows pupils to engage more objectively with the lesson content. </a:t>
            </a:r>
          </a:p>
          <a:p>
            <a:pPr marL="285750" indent="-285750">
              <a:lnSpc>
                <a:spcPct val="120000"/>
              </a:lnSpc>
              <a:spcBef>
                <a:spcPts val="1000"/>
              </a:spcBef>
              <a:buFont typeface="Calibri"/>
              <a:buChar char="-"/>
            </a:pPr>
            <a:r>
              <a:rPr lang="en-GB" sz="1600" dirty="0">
                <a:latin typeface="Century Gothic"/>
                <a:ea typeface="+mn-lt"/>
                <a:cs typeface="+mn-lt"/>
              </a:rPr>
              <a:t>Encouraging pupils to ask questions. Teachers are asked to postpone their answers if they are unsure, to allow them time to research and give a factual, age-appropriate answer.</a:t>
            </a:r>
          </a:p>
          <a:p>
            <a:pPr marL="285750" indent="-285750">
              <a:lnSpc>
                <a:spcPct val="120000"/>
              </a:lnSpc>
              <a:spcBef>
                <a:spcPts val="1000"/>
              </a:spcBef>
              <a:buFont typeface="Calibri"/>
              <a:buChar char="-"/>
            </a:pPr>
            <a:r>
              <a:rPr lang="en-GB" sz="1600" dirty="0">
                <a:latin typeface="Century Gothic"/>
                <a:ea typeface="+mn-lt"/>
                <a:cs typeface="+mn-lt"/>
              </a:rPr>
              <a:t>Being sensitive to the needs of all children. This is done in many ways like providing different discussion opportunities, establishing ground rules about respect, having an area for anonymous questions or concerns, etc.</a:t>
            </a:r>
          </a:p>
          <a:p>
            <a:pPr>
              <a:lnSpc>
                <a:spcPct val="120000"/>
              </a:lnSpc>
              <a:spcBef>
                <a:spcPts val="1000"/>
              </a:spcBef>
            </a:pPr>
            <a:endParaRPr lang="en-GB" sz="1400" dirty="0">
              <a:ea typeface="+mn-lt"/>
              <a:cs typeface="+mn-lt"/>
            </a:endParaRPr>
          </a:p>
        </p:txBody>
      </p:sp>
    </p:spTree>
    <p:extLst>
      <p:ext uri="{BB962C8B-B14F-4D97-AF65-F5344CB8AC3E}">
        <p14:creationId xmlns:p14="http://schemas.microsoft.com/office/powerpoint/2010/main" val="3128825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A71D2-8A58-2171-17B9-34345AC6BBB4}"/>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06824CD0-91E2-FA12-3B2E-0206B99E5497}"/>
              </a:ext>
            </a:extLst>
          </p:cNvPr>
          <p:cNvSpPr>
            <a:spLocks noGrp="1"/>
          </p:cNvSpPr>
          <p:nvPr>
            <p:ph type="dt" sz="half" idx="10"/>
          </p:nvPr>
        </p:nvSpPr>
        <p:spPr/>
        <p:txBody>
          <a:bodyPr/>
          <a:lstStyle/>
          <a:p>
            <a:r>
              <a:rPr lang="en-US" dirty="0"/>
              <a:t>20XX</a:t>
            </a:r>
          </a:p>
        </p:txBody>
      </p:sp>
      <p:sp>
        <p:nvSpPr>
          <p:cNvPr id="12" name="Rectangle 11">
            <a:extLst>
              <a:ext uri="{FF2B5EF4-FFF2-40B4-BE49-F238E27FC236}">
                <a16:creationId xmlns:a16="http://schemas.microsoft.com/office/drawing/2014/main" id="{C8FC819F-C581-A962-8C4B-A7AABA39DCB9}"/>
              </a:ext>
            </a:extLst>
          </p:cNvPr>
          <p:cNvSpPr/>
          <p:nvPr/>
        </p:nvSpPr>
        <p:spPr>
          <a:xfrm>
            <a:off x="697423" y="6418881"/>
            <a:ext cx="904067" cy="193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464708B-1BAC-F2C0-1551-0142B9D456CC}"/>
              </a:ext>
            </a:extLst>
          </p:cNvPr>
          <p:cNvSpPr txBox="1"/>
          <p:nvPr/>
        </p:nvSpPr>
        <p:spPr>
          <a:xfrm>
            <a:off x="7227870" y="181230"/>
            <a:ext cx="47296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4800" b="1" dirty="0">
                <a:solidFill>
                  <a:schemeClr val="accent6">
                    <a:lumMod val="75000"/>
                  </a:schemeClr>
                </a:solidFill>
                <a:latin typeface="Century Gothic"/>
              </a:rPr>
              <a:t>Planning</a:t>
            </a:r>
          </a:p>
        </p:txBody>
      </p:sp>
      <p:sp>
        <p:nvSpPr>
          <p:cNvPr id="2" name="TextBox 1">
            <a:extLst>
              <a:ext uri="{FF2B5EF4-FFF2-40B4-BE49-F238E27FC236}">
                <a16:creationId xmlns:a16="http://schemas.microsoft.com/office/drawing/2014/main" id="{F13BDC8F-38FE-6F7D-4ABA-CB9274B22949}"/>
              </a:ext>
            </a:extLst>
          </p:cNvPr>
          <p:cNvSpPr txBox="1"/>
          <p:nvPr/>
        </p:nvSpPr>
        <p:spPr>
          <a:xfrm>
            <a:off x="5474400" y="1173600"/>
            <a:ext cx="6613200" cy="28161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entury Gothic"/>
              </a:rPr>
              <a:t>PSHE has recently been changed to and will now continue to be ran as </a:t>
            </a:r>
            <a:r>
              <a:rPr lang="en-US" sz="2000" b="1" dirty="0">
                <a:latin typeface="Century Gothic"/>
              </a:rPr>
              <a:t>ONE DAY</a:t>
            </a:r>
            <a:r>
              <a:rPr lang="en-US" sz="2000" dirty="0">
                <a:latin typeface="Century Gothic"/>
              </a:rPr>
              <a:t> each </a:t>
            </a:r>
            <a:r>
              <a:rPr lang="en-US" sz="2000" b="1" dirty="0">
                <a:latin typeface="Century Gothic"/>
              </a:rPr>
              <a:t>HALF TERM</a:t>
            </a:r>
            <a:r>
              <a:rPr lang="en-US" sz="2000" dirty="0">
                <a:latin typeface="Century Gothic"/>
              </a:rPr>
              <a:t>.</a:t>
            </a:r>
            <a:endParaRPr lang="en-US" sz="2000"/>
          </a:p>
          <a:p>
            <a:endParaRPr lang="en-US" sz="2000" dirty="0">
              <a:solidFill>
                <a:srgbClr val="000000"/>
              </a:solidFill>
              <a:latin typeface="Century Gothic"/>
            </a:endParaRPr>
          </a:p>
          <a:p>
            <a:r>
              <a:rPr lang="en-US" sz="2000" dirty="0">
                <a:latin typeface="Century Gothic"/>
              </a:rPr>
              <a:t>This will be a scheduled day in Week 1 or 2 which allows teachers and students the opportunity to refer to learning throughout the term in different situations.</a:t>
            </a:r>
            <a:endParaRPr lang="en-US" sz="2000" dirty="0"/>
          </a:p>
          <a:p>
            <a:endParaRPr lang="en-US" sz="2000" dirty="0">
              <a:latin typeface="Century Gothic"/>
            </a:endParaRPr>
          </a:p>
          <a:p>
            <a:endParaRPr lang="en-US" sz="1700" dirty="0">
              <a:latin typeface="Century Gothic"/>
            </a:endParaRPr>
          </a:p>
        </p:txBody>
      </p:sp>
    </p:spTree>
    <p:extLst>
      <p:ext uri="{BB962C8B-B14F-4D97-AF65-F5344CB8AC3E}">
        <p14:creationId xmlns:p14="http://schemas.microsoft.com/office/powerpoint/2010/main" val="2461599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13C915-A37E-B17F-CB38-0FB20AD1B55B}"/>
              </a:ext>
            </a:extLst>
          </p:cNvPr>
          <p:cNvSpPr>
            <a:spLocks noGrp="1"/>
          </p:cNvSpPr>
          <p:nvPr>
            <p:ph type="dt" sz="half" idx="10"/>
          </p:nvPr>
        </p:nvSpPr>
        <p:spPr/>
        <p:txBody>
          <a:bodyPr/>
          <a:lstStyle/>
          <a:p>
            <a:r>
              <a:rPr lang="en-US" dirty="0"/>
              <a:t>20XX</a:t>
            </a:r>
          </a:p>
        </p:txBody>
      </p:sp>
      <p:sp>
        <p:nvSpPr>
          <p:cNvPr id="12" name="Rectangle 11">
            <a:extLst>
              <a:ext uri="{FF2B5EF4-FFF2-40B4-BE49-F238E27FC236}">
                <a16:creationId xmlns:a16="http://schemas.microsoft.com/office/drawing/2014/main" id="{C0102883-B1BC-74CF-8822-966EE056CF59}"/>
              </a:ext>
            </a:extLst>
          </p:cNvPr>
          <p:cNvSpPr/>
          <p:nvPr/>
        </p:nvSpPr>
        <p:spPr>
          <a:xfrm>
            <a:off x="697423" y="6418881"/>
            <a:ext cx="904067" cy="193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8170D1F-63E9-68C1-F7D1-CB2CCEA86FC2}"/>
              </a:ext>
            </a:extLst>
          </p:cNvPr>
          <p:cNvSpPr txBox="1"/>
          <p:nvPr/>
        </p:nvSpPr>
        <p:spPr>
          <a:xfrm>
            <a:off x="4305870" y="229230"/>
            <a:ext cx="80056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dirty="0">
                <a:solidFill>
                  <a:schemeClr val="accent6">
                    <a:lumMod val="75000"/>
                  </a:schemeClr>
                </a:solidFill>
                <a:latin typeface="Century Gothic"/>
              </a:rPr>
              <a:t>Relationships Education</a:t>
            </a:r>
            <a:endParaRPr lang="en-US" dirty="0">
              <a:solidFill>
                <a:schemeClr val="accent6">
                  <a:lumMod val="75000"/>
                </a:schemeClr>
              </a:solidFill>
            </a:endParaRPr>
          </a:p>
        </p:txBody>
      </p:sp>
      <p:sp>
        <p:nvSpPr>
          <p:cNvPr id="5" name="TextBox 4">
            <a:extLst>
              <a:ext uri="{FF2B5EF4-FFF2-40B4-BE49-F238E27FC236}">
                <a16:creationId xmlns:a16="http://schemas.microsoft.com/office/drawing/2014/main" id="{A117093A-C17D-5C40-EE86-C08F5769EB33}"/>
              </a:ext>
            </a:extLst>
          </p:cNvPr>
          <p:cNvSpPr txBox="1"/>
          <p:nvPr/>
        </p:nvSpPr>
        <p:spPr>
          <a:xfrm>
            <a:off x="5298746" y="1060227"/>
            <a:ext cx="6613200" cy="55861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entury Gothic"/>
              </a:rPr>
              <a:t>Relationships Education is highly involved within the PSHE curriculum, and it is a statutory requirement to teach the scientific aspects of development. It is handled and taught in an age-appropriate manner according to the curriculum and needs of our learners. </a:t>
            </a:r>
          </a:p>
          <a:p>
            <a:endParaRPr lang="en-US" sz="2000" dirty="0">
              <a:latin typeface="Century Gothic"/>
            </a:endParaRPr>
          </a:p>
          <a:p>
            <a:r>
              <a:rPr lang="en-US" sz="2000" dirty="0">
                <a:latin typeface="Century Gothic"/>
              </a:rPr>
              <a:t>Relationships and Sex Education curriculum begins in Years </a:t>
            </a:r>
            <a:r>
              <a:rPr lang="en-US" sz="2000" b="1" dirty="0">
                <a:latin typeface="Century Gothic"/>
              </a:rPr>
              <a:t>5 &amp; 6</a:t>
            </a:r>
            <a:r>
              <a:rPr lang="en-US" sz="2000" dirty="0">
                <a:latin typeface="Century Gothic"/>
              </a:rPr>
              <a:t>. </a:t>
            </a:r>
          </a:p>
          <a:p>
            <a:endParaRPr lang="en-US" sz="2000" dirty="0">
              <a:latin typeface="Century Gothic"/>
            </a:endParaRPr>
          </a:p>
          <a:p>
            <a:r>
              <a:rPr lang="en-US" sz="2000" dirty="0">
                <a:latin typeface="Century Gothic"/>
              </a:rPr>
              <a:t>Gradually, we are working through the modules and sessions to organise our lessons that will begin in the Summer Term. </a:t>
            </a:r>
          </a:p>
          <a:p>
            <a:endParaRPr lang="en-US" sz="2000" dirty="0">
              <a:latin typeface="Century Gothic"/>
            </a:endParaRPr>
          </a:p>
          <a:p>
            <a:r>
              <a:rPr lang="en-US" sz="2000" dirty="0">
                <a:latin typeface="Century Gothic"/>
              </a:rPr>
              <a:t>We will host a consultation with parents of years 5 &amp; 6 before we begin teaching any of these modules in May. </a:t>
            </a:r>
          </a:p>
          <a:p>
            <a:endParaRPr lang="en-US" sz="1700" dirty="0">
              <a:latin typeface="Century Gothic"/>
            </a:endParaRPr>
          </a:p>
        </p:txBody>
      </p:sp>
    </p:spTree>
    <p:extLst>
      <p:ext uri="{BB962C8B-B14F-4D97-AF65-F5344CB8AC3E}">
        <p14:creationId xmlns:p14="http://schemas.microsoft.com/office/powerpoint/2010/main" val="1503785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1FB48-20FA-03EA-D3C9-D918739D96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183C98-B838-CB80-2857-4515848AE9FB}"/>
              </a:ext>
            </a:extLst>
          </p:cNvPr>
          <p:cNvSpPr>
            <a:spLocks noGrp="1"/>
          </p:cNvSpPr>
          <p:nvPr>
            <p:ph type="ctrTitle"/>
          </p:nvPr>
        </p:nvSpPr>
        <p:spPr>
          <a:xfrm>
            <a:off x="5070921" y="4860840"/>
            <a:ext cx="7660890" cy="1135117"/>
          </a:xfrm>
        </p:spPr>
        <p:txBody>
          <a:bodyPr/>
          <a:lstStyle/>
          <a:p>
            <a:r>
              <a:rPr lang="en-US" sz="8800" b="1" dirty="0">
                <a:solidFill>
                  <a:schemeClr val="accent6">
                    <a:lumMod val="75000"/>
                  </a:schemeClr>
                </a:solidFill>
                <a:latin typeface="Century Gothic"/>
              </a:rPr>
              <a:t>Questions?</a:t>
            </a:r>
            <a:endParaRPr lang="en-US" sz="8800">
              <a:solidFill>
                <a:schemeClr val="accent6">
                  <a:lumMod val="75000"/>
                </a:schemeClr>
              </a:solidFill>
            </a:endParaRPr>
          </a:p>
        </p:txBody>
      </p:sp>
      <p:sp>
        <p:nvSpPr>
          <p:cNvPr id="3" name="Subtitle 2">
            <a:extLst>
              <a:ext uri="{FF2B5EF4-FFF2-40B4-BE49-F238E27FC236}">
                <a16:creationId xmlns:a16="http://schemas.microsoft.com/office/drawing/2014/main" id="{3E9DDE9A-1EBA-AC04-2383-04D966ED5961}"/>
              </a:ext>
            </a:extLst>
          </p:cNvPr>
          <p:cNvSpPr>
            <a:spLocks noGrp="1"/>
          </p:cNvSpPr>
          <p:nvPr>
            <p:ph type="subTitle" idx="1"/>
          </p:nvPr>
        </p:nvSpPr>
        <p:spPr>
          <a:xfrm>
            <a:off x="7921940" y="5952077"/>
            <a:ext cx="4441126" cy="499980"/>
          </a:xfrm>
        </p:spPr>
        <p:txBody>
          <a:bodyPr vert="horz" lIns="91440" tIns="45720" rIns="91440" bIns="45720" rtlCol="0" anchor="t">
            <a:noAutofit/>
          </a:bodyPr>
          <a:lstStyle/>
          <a:p>
            <a:r>
              <a:rPr lang="en-US" sz="2400" dirty="0">
                <a:latin typeface="Century Gothic"/>
              </a:rPr>
              <a:t>Thank you all for coming!</a:t>
            </a:r>
          </a:p>
        </p:txBody>
      </p:sp>
    </p:spTree>
    <p:extLst>
      <p:ext uri="{BB962C8B-B14F-4D97-AF65-F5344CB8AC3E}">
        <p14:creationId xmlns:p14="http://schemas.microsoft.com/office/powerpoint/2010/main" val="2225515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664D37-927E-467F-B352-C9445DAB9A9E}"/>
              </a:ext>
            </a:extLst>
          </p:cNvPr>
          <p:cNvSpPr>
            <a:spLocks noGrp="1"/>
          </p:cNvSpPr>
          <p:nvPr>
            <p:ph type="subTitle" idx="1"/>
          </p:nvPr>
        </p:nvSpPr>
        <p:spPr>
          <a:xfrm>
            <a:off x="609600" y="5302805"/>
            <a:ext cx="10972800" cy="1364326"/>
          </a:xfrm>
        </p:spPr>
        <p:txBody>
          <a:bodyPr>
            <a:normAutofit/>
          </a:bodyPr>
          <a:lstStyle/>
          <a:p>
            <a:r>
              <a:rPr lang="en-GB" dirty="0"/>
              <a:t>The Relationships Education, Relationships and Sex Education and Health Education (England) Regulations 2019, made under sections 34 and 35 of the Children and Social Work Act 2017, make </a:t>
            </a:r>
            <a:r>
              <a:rPr lang="en-GB" dirty="0">
                <a:highlight>
                  <a:srgbClr val="FFFF00"/>
                </a:highlight>
              </a:rPr>
              <a:t>Relationships Education compulsory for all pupils receiving primary education </a:t>
            </a:r>
            <a:r>
              <a:rPr lang="en-GB" dirty="0"/>
              <a:t>and Relationships and Sex Education (RSE) compulsory for all pupils receiving secondary education. They also make </a:t>
            </a:r>
            <a:r>
              <a:rPr lang="en-GB" dirty="0">
                <a:highlight>
                  <a:srgbClr val="FFFF00"/>
                </a:highlight>
              </a:rPr>
              <a:t>Health Education compulsory in all schools</a:t>
            </a:r>
            <a:r>
              <a:rPr lang="en-GB" dirty="0"/>
              <a:t> except independent schools. Personal, Social, Health and Economic Education (PSHE) continues to be compulsory in independent schools. </a:t>
            </a:r>
          </a:p>
        </p:txBody>
      </p:sp>
      <p:pic>
        <p:nvPicPr>
          <p:cNvPr id="4" name="Picture 3">
            <a:extLst>
              <a:ext uri="{FF2B5EF4-FFF2-40B4-BE49-F238E27FC236}">
                <a16:creationId xmlns:a16="http://schemas.microsoft.com/office/drawing/2014/main" id="{4F4A9511-3D96-4314-8B20-A1576DCC24D6}"/>
              </a:ext>
            </a:extLst>
          </p:cNvPr>
          <p:cNvPicPr>
            <a:picLocks noChangeAspect="1"/>
          </p:cNvPicPr>
          <p:nvPr/>
        </p:nvPicPr>
        <p:blipFill>
          <a:blip r:embed="rId2"/>
          <a:stretch>
            <a:fillRect/>
          </a:stretch>
        </p:blipFill>
        <p:spPr>
          <a:xfrm>
            <a:off x="2821528" y="72686"/>
            <a:ext cx="6147869" cy="5014219"/>
          </a:xfrm>
          <a:prstGeom prst="rect">
            <a:avLst/>
          </a:prstGeom>
        </p:spPr>
      </p:pic>
    </p:spTree>
    <p:extLst>
      <p:ext uri="{BB962C8B-B14F-4D97-AF65-F5344CB8AC3E}">
        <p14:creationId xmlns:p14="http://schemas.microsoft.com/office/powerpoint/2010/main" val="2920440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FCBC6C20-1B4E-7F66-EAD0-825D899241FC}"/>
              </a:ext>
            </a:extLst>
          </p:cNvPr>
          <p:cNvPicPr>
            <a:picLocks noChangeAspect="1"/>
          </p:cNvPicPr>
          <p:nvPr/>
        </p:nvPicPr>
        <p:blipFill rotWithShape="1">
          <a:blip r:embed="rId2"/>
          <a:srcRect l="29415" t="32750" r="40623" b="33100"/>
          <a:stretch/>
        </p:blipFill>
        <p:spPr>
          <a:xfrm>
            <a:off x="6849600" y="2130000"/>
            <a:ext cx="3671660" cy="2612056"/>
          </a:xfrm>
          <a:prstGeom prst="rect">
            <a:avLst/>
          </a:prstGeom>
        </p:spPr>
      </p:pic>
      <p:sp>
        <p:nvSpPr>
          <p:cNvPr id="4" name="Date Placeholder 3">
            <a:extLst>
              <a:ext uri="{FF2B5EF4-FFF2-40B4-BE49-F238E27FC236}">
                <a16:creationId xmlns:a16="http://schemas.microsoft.com/office/drawing/2014/main" id="{9613C915-A37E-B17F-CB38-0FB20AD1B55B}"/>
              </a:ext>
            </a:extLst>
          </p:cNvPr>
          <p:cNvSpPr>
            <a:spLocks noGrp="1"/>
          </p:cNvSpPr>
          <p:nvPr>
            <p:ph type="dt" sz="half" idx="10"/>
          </p:nvPr>
        </p:nvSpPr>
        <p:spPr/>
        <p:txBody>
          <a:bodyPr/>
          <a:lstStyle/>
          <a:p>
            <a:r>
              <a:rPr lang="en-US" dirty="0"/>
              <a:t>20XX</a:t>
            </a:r>
          </a:p>
        </p:txBody>
      </p:sp>
      <p:sp>
        <p:nvSpPr>
          <p:cNvPr id="12" name="Rectangle 11">
            <a:extLst>
              <a:ext uri="{FF2B5EF4-FFF2-40B4-BE49-F238E27FC236}">
                <a16:creationId xmlns:a16="http://schemas.microsoft.com/office/drawing/2014/main" id="{C0102883-B1BC-74CF-8822-966EE056CF59}"/>
              </a:ext>
            </a:extLst>
          </p:cNvPr>
          <p:cNvSpPr/>
          <p:nvPr/>
        </p:nvSpPr>
        <p:spPr>
          <a:xfrm>
            <a:off x="697423" y="6418881"/>
            <a:ext cx="904067" cy="193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8170D1F-63E9-68C1-F7D1-CB2CCEA86FC2}"/>
              </a:ext>
            </a:extLst>
          </p:cNvPr>
          <p:cNvSpPr txBox="1"/>
          <p:nvPr/>
        </p:nvSpPr>
        <p:spPr>
          <a:xfrm>
            <a:off x="6354305" y="210101"/>
            <a:ext cx="4701152"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b="1" dirty="0">
                <a:latin typeface="Century Gothic"/>
              </a:rPr>
              <a:t>Ten</a:t>
            </a:r>
            <a:r>
              <a:rPr lang="en-US" sz="6600" b="1" dirty="0">
                <a:solidFill>
                  <a:srgbClr val="00B0F0"/>
                </a:solidFill>
                <a:latin typeface="Century Gothic"/>
              </a:rPr>
              <a:t>:</a:t>
            </a:r>
            <a:r>
              <a:rPr lang="en-US" sz="6600" b="1" dirty="0">
                <a:latin typeface="Century Gothic"/>
              </a:rPr>
              <a:t>Ten</a:t>
            </a:r>
            <a:r>
              <a:rPr lang="en-US" sz="4800" dirty="0">
                <a:latin typeface="Century Gothic"/>
              </a:rPr>
              <a:t> Resources</a:t>
            </a:r>
            <a:endParaRPr lang="en-US"/>
          </a:p>
        </p:txBody>
      </p:sp>
      <p:sp>
        <p:nvSpPr>
          <p:cNvPr id="17" name="Arrow: Up 16">
            <a:extLst>
              <a:ext uri="{FF2B5EF4-FFF2-40B4-BE49-F238E27FC236}">
                <a16:creationId xmlns:a16="http://schemas.microsoft.com/office/drawing/2014/main" id="{5F0D8448-E966-ABD3-7138-233F11BBBB20}"/>
              </a:ext>
            </a:extLst>
          </p:cNvPr>
          <p:cNvSpPr/>
          <p:nvPr/>
        </p:nvSpPr>
        <p:spPr>
          <a:xfrm>
            <a:off x="8536983" y="4707611"/>
            <a:ext cx="335796" cy="503694"/>
          </a:xfrm>
          <a:prstGeom prst="upArrow">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1065AA8-B974-5B7B-0EA0-B062769D6FE8}"/>
              </a:ext>
            </a:extLst>
          </p:cNvPr>
          <p:cNvSpPr txBox="1"/>
          <p:nvPr/>
        </p:nvSpPr>
        <p:spPr>
          <a:xfrm>
            <a:off x="6095999" y="5321084"/>
            <a:ext cx="58635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entury Gothic"/>
              </a:rPr>
              <a:t>Our new PSHE Resource website / section</a:t>
            </a:r>
          </a:p>
        </p:txBody>
      </p:sp>
    </p:spTree>
    <p:extLst>
      <p:ext uri="{BB962C8B-B14F-4D97-AF65-F5344CB8AC3E}">
        <p14:creationId xmlns:p14="http://schemas.microsoft.com/office/powerpoint/2010/main" val="2854070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13C915-A37E-B17F-CB38-0FB20AD1B55B}"/>
              </a:ext>
            </a:extLst>
          </p:cNvPr>
          <p:cNvSpPr>
            <a:spLocks noGrp="1"/>
          </p:cNvSpPr>
          <p:nvPr>
            <p:ph type="dt" sz="half" idx="10"/>
          </p:nvPr>
        </p:nvSpPr>
        <p:spPr/>
        <p:txBody>
          <a:bodyPr/>
          <a:lstStyle/>
          <a:p>
            <a:r>
              <a:rPr lang="en-US" dirty="0"/>
              <a:t>20XX</a:t>
            </a:r>
          </a:p>
        </p:txBody>
      </p:sp>
      <p:sp>
        <p:nvSpPr>
          <p:cNvPr id="12" name="Rectangle 11">
            <a:extLst>
              <a:ext uri="{FF2B5EF4-FFF2-40B4-BE49-F238E27FC236}">
                <a16:creationId xmlns:a16="http://schemas.microsoft.com/office/drawing/2014/main" id="{C0102883-B1BC-74CF-8822-966EE056CF59}"/>
              </a:ext>
            </a:extLst>
          </p:cNvPr>
          <p:cNvSpPr/>
          <p:nvPr/>
        </p:nvSpPr>
        <p:spPr>
          <a:xfrm>
            <a:off x="697423" y="6418881"/>
            <a:ext cx="904067" cy="193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8170D1F-63E9-68C1-F7D1-CB2CCEA86FC2}"/>
              </a:ext>
            </a:extLst>
          </p:cNvPr>
          <p:cNvSpPr txBox="1"/>
          <p:nvPr/>
        </p:nvSpPr>
        <p:spPr>
          <a:xfrm>
            <a:off x="7878305" y="154982"/>
            <a:ext cx="4701152"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b="1" dirty="0">
                <a:latin typeface="Century Gothic"/>
              </a:rPr>
              <a:t>Ten</a:t>
            </a:r>
            <a:r>
              <a:rPr lang="en-US" sz="6600" b="1" dirty="0">
                <a:solidFill>
                  <a:srgbClr val="00B0F0"/>
                </a:solidFill>
                <a:latin typeface="Century Gothic"/>
              </a:rPr>
              <a:t>:</a:t>
            </a:r>
            <a:r>
              <a:rPr lang="en-US" sz="6600" b="1" dirty="0">
                <a:latin typeface="Century Gothic"/>
              </a:rPr>
              <a:t>Ten</a:t>
            </a:r>
            <a:r>
              <a:rPr lang="en-US" sz="4800" dirty="0">
                <a:latin typeface="Century Gothic"/>
              </a:rPr>
              <a:t> Resources</a:t>
            </a:r>
            <a:endParaRPr lang="en-US"/>
          </a:p>
        </p:txBody>
      </p:sp>
      <p:sp>
        <p:nvSpPr>
          <p:cNvPr id="18" name="TextBox 17">
            <a:extLst>
              <a:ext uri="{FF2B5EF4-FFF2-40B4-BE49-F238E27FC236}">
                <a16:creationId xmlns:a16="http://schemas.microsoft.com/office/drawing/2014/main" id="{F1065AA8-B974-5B7B-0EA0-B062769D6FE8}"/>
              </a:ext>
            </a:extLst>
          </p:cNvPr>
          <p:cNvSpPr txBox="1"/>
          <p:nvPr/>
        </p:nvSpPr>
        <p:spPr>
          <a:xfrm>
            <a:off x="5682711" y="994474"/>
            <a:ext cx="238932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entury Gothic"/>
              </a:rPr>
              <a:t>Click on the login button here.</a:t>
            </a:r>
            <a:endParaRPr lang="en-US"/>
          </a:p>
        </p:txBody>
      </p:sp>
      <p:sp>
        <p:nvSpPr>
          <p:cNvPr id="2" name="Rectangle 1">
            <a:extLst>
              <a:ext uri="{FF2B5EF4-FFF2-40B4-BE49-F238E27FC236}">
                <a16:creationId xmlns:a16="http://schemas.microsoft.com/office/drawing/2014/main" id="{DCA4C3F5-8AAF-F710-6EBE-6E6D7FFFE1B4}"/>
              </a:ext>
            </a:extLst>
          </p:cNvPr>
          <p:cNvSpPr/>
          <p:nvPr/>
        </p:nvSpPr>
        <p:spPr>
          <a:xfrm>
            <a:off x="-12916" y="0"/>
            <a:ext cx="5760203" cy="68450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5E02DA9B-3523-8A01-1441-FFA8FCF91F40}"/>
              </a:ext>
            </a:extLst>
          </p:cNvPr>
          <p:cNvPicPr>
            <a:picLocks noChangeAspect="1"/>
          </p:cNvPicPr>
          <p:nvPr/>
        </p:nvPicPr>
        <p:blipFill rotWithShape="1">
          <a:blip r:embed="rId2"/>
          <a:srcRect l="118" t="7533" r="237" b="15819"/>
          <a:stretch/>
        </p:blipFill>
        <p:spPr>
          <a:xfrm>
            <a:off x="384875" y="401987"/>
            <a:ext cx="5244283" cy="2541142"/>
          </a:xfrm>
          <a:prstGeom prst="rect">
            <a:avLst/>
          </a:prstGeom>
        </p:spPr>
      </p:pic>
      <p:sp>
        <p:nvSpPr>
          <p:cNvPr id="17" name="Arrow: Up 16">
            <a:extLst>
              <a:ext uri="{FF2B5EF4-FFF2-40B4-BE49-F238E27FC236}">
                <a16:creationId xmlns:a16="http://schemas.microsoft.com/office/drawing/2014/main" id="{5F0D8448-E966-ABD3-7138-233F11BBBB20}"/>
              </a:ext>
            </a:extLst>
          </p:cNvPr>
          <p:cNvSpPr/>
          <p:nvPr/>
        </p:nvSpPr>
        <p:spPr>
          <a:xfrm rot="16200000">
            <a:off x="5159936" y="258885"/>
            <a:ext cx="581185" cy="981558"/>
          </a:xfrm>
          <a:prstGeom prst="upArrow">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a:extLst>
              <a:ext uri="{FF2B5EF4-FFF2-40B4-BE49-F238E27FC236}">
                <a16:creationId xmlns:a16="http://schemas.microsoft.com/office/drawing/2014/main" id="{4B8BCB86-EB96-BF42-B303-AA64823F98FB}"/>
              </a:ext>
            </a:extLst>
          </p:cNvPr>
          <p:cNvPicPr>
            <a:picLocks noChangeAspect="1"/>
          </p:cNvPicPr>
          <p:nvPr/>
        </p:nvPicPr>
        <p:blipFill rotWithShape="1">
          <a:blip r:embed="rId3"/>
          <a:srcRect t="6818" r="5799" b="17614"/>
          <a:stretch/>
        </p:blipFill>
        <p:spPr>
          <a:xfrm>
            <a:off x="384875" y="3269174"/>
            <a:ext cx="5261750" cy="2643614"/>
          </a:xfrm>
          <a:prstGeom prst="rect">
            <a:avLst/>
          </a:prstGeom>
        </p:spPr>
      </p:pic>
      <p:sp>
        <p:nvSpPr>
          <p:cNvPr id="7" name="TextBox 6">
            <a:extLst>
              <a:ext uri="{FF2B5EF4-FFF2-40B4-BE49-F238E27FC236}">
                <a16:creationId xmlns:a16="http://schemas.microsoft.com/office/drawing/2014/main" id="{6195B8EA-4AA8-736F-269D-7F642D8764C1}"/>
              </a:ext>
            </a:extLst>
          </p:cNvPr>
          <p:cNvSpPr txBox="1"/>
          <p:nvPr/>
        </p:nvSpPr>
        <p:spPr>
          <a:xfrm>
            <a:off x="4877286" y="4855372"/>
            <a:ext cx="3619323"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entury Gothic"/>
              </a:rPr>
              <a:t>Login!</a:t>
            </a:r>
          </a:p>
          <a:p>
            <a:endParaRPr lang="en-US" sz="2000" dirty="0">
              <a:latin typeface="Century Gothic"/>
            </a:endParaRPr>
          </a:p>
          <a:p>
            <a:r>
              <a:rPr lang="en-US" sz="2000" b="1" dirty="0">
                <a:latin typeface="Century Gothic"/>
              </a:rPr>
              <a:t>Username: </a:t>
            </a:r>
            <a:r>
              <a:rPr lang="en-US" sz="2000" dirty="0">
                <a:latin typeface="Century Gothic"/>
                <a:ea typeface="+mn-lt"/>
                <a:cs typeface="+mn-lt"/>
              </a:rPr>
              <a:t>stjosephssl9</a:t>
            </a:r>
            <a:endParaRPr lang="en-US" sz="2000" dirty="0">
              <a:latin typeface="Century Gothic"/>
            </a:endParaRPr>
          </a:p>
          <a:p>
            <a:endParaRPr lang="en-US" sz="2000" dirty="0">
              <a:latin typeface="Century Gothic"/>
            </a:endParaRPr>
          </a:p>
          <a:p>
            <a:r>
              <a:rPr lang="en-US" sz="2000" b="1" dirty="0">
                <a:latin typeface="Century Gothic"/>
              </a:rPr>
              <a:t>Password: </a:t>
            </a:r>
            <a:r>
              <a:rPr lang="en-US" sz="2000" dirty="0">
                <a:latin typeface="Century Gothic"/>
              </a:rPr>
              <a:t>new-year24</a:t>
            </a:r>
          </a:p>
          <a:p>
            <a:endParaRPr lang="en-US" sz="2000" dirty="0">
              <a:latin typeface="Century Gothic"/>
            </a:endParaRPr>
          </a:p>
          <a:p>
            <a:endParaRPr lang="en-US" sz="2000" dirty="0">
              <a:latin typeface="Century Gothic"/>
            </a:endParaRPr>
          </a:p>
        </p:txBody>
      </p:sp>
      <p:sp>
        <p:nvSpPr>
          <p:cNvPr id="8" name="Arrow: Up 7">
            <a:extLst>
              <a:ext uri="{FF2B5EF4-FFF2-40B4-BE49-F238E27FC236}">
                <a16:creationId xmlns:a16="http://schemas.microsoft.com/office/drawing/2014/main" id="{FB4BB18F-F65C-DDA1-2708-37E1D5C556E9}"/>
              </a:ext>
            </a:extLst>
          </p:cNvPr>
          <p:cNvSpPr/>
          <p:nvPr/>
        </p:nvSpPr>
        <p:spPr>
          <a:xfrm rot="16200000">
            <a:off x="3209732" y="5257088"/>
            <a:ext cx="581185" cy="981558"/>
          </a:xfrm>
          <a:prstGeom prst="upArrow">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omputer&#10;&#10;Description automatically generated">
            <a:extLst>
              <a:ext uri="{FF2B5EF4-FFF2-40B4-BE49-F238E27FC236}">
                <a16:creationId xmlns:a16="http://schemas.microsoft.com/office/drawing/2014/main" id="{F845978E-D4A0-78A2-4517-F35AB64EB49B}"/>
              </a:ext>
            </a:extLst>
          </p:cNvPr>
          <p:cNvPicPr>
            <a:picLocks noChangeAspect="1"/>
          </p:cNvPicPr>
          <p:nvPr/>
        </p:nvPicPr>
        <p:blipFill rotWithShape="1">
          <a:blip r:embed="rId4"/>
          <a:srcRect l="43171" t="25400" r="38171" b="42743"/>
          <a:stretch/>
        </p:blipFill>
        <p:spPr>
          <a:xfrm>
            <a:off x="8973519" y="2396183"/>
            <a:ext cx="2511779" cy="2694266"/>
          </a:xfrm>
          <a:prstGeom prst="rect">
            <a:avLst/>
          </a:prstGeom>
        </p:spPr>
      </p:pic>
      <p:sp>
        <p:nvSpPr>
          <p:cNvPr id="10" name="Arrow: Up 9">
            <a:extLst>
              <a:ext uri="{FF2B5EF4-FFF2-40B4-BE49-F238E27FC236}">
                <a16:creationId xmlns:a16="http://schemas.microsoft.com/office/drawing/2014/main" id="{21593AED-A58A-2BD8-0AE3-E92619B5B036}"/>
              </a:ext>
            </a:extLst>
          </p:cNvPr>
          <p:cNvSpPr/>
          <p:nvPr/>
        </p:nvSpPr>
        <p:spPr>
          <a:xfrm>
            <a:off x="10041902" y="5102104"/>
            <a:ext cx="380998" cy="658677"/>
          </a:xfrm>
          <a:prstGeom prst="upArrow">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129EE7E-FF92-3AF0-E9E9-DB217009A633}"/>
              </a:ext>
            </a:extLst>
          </p:cNvPr>
          <p:cNvSpPr txBox="1"/>
          <p:nvPr/>
        </p:nvSpPr>
        <p:spPr>
          <a:xfrm>
            <a:off x="9466878" y="5831235"/>
            <a:ext cx="1536917" cy="4130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entury Gothic"/>
              </a:rPr>
              <a:t>Click here!</a:t>
            </a:r>
          </a:p>
        </p:txBody>
      </p:sp>
    </p:spTree>
    <p:extLst>
      <p:ext uri="{BB962C8B-B14F-4D97-AF65-F5344CB8AC3E}">
        <p14:creationId xmlns:p14="http://schemas.microsoft.com/office/powerpoint/2010/main" val="940868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13C915-A37E-B17F-CB38-0FB20AD1B55B}"/>
              </a:ext>
            </a:extLst>
          </p:cNvPr>
          <p:cNvSpPr>
            <a:spLocks noGrp="1"/>
          </p:cNvSpPr>
          <p:nvPr>
            <p:ph type="dt" sz="half" idx="10"/>
          </p:nvPr>
        </p:nvSpPr>
        <p:spPr/>
        <p:txBody>
          <a:bodyPr/>
          <a:lstStyle/>
          <a:p>
            <a:r>
              <a:rPr lang="en-US" dirty="0"/>
              <a:t>20XX</a:t>
            </a:r>
          </a:p>
        </p:txBody>
      </p:sp>
      <p:sp>
        <p:nvSpPr>
          <p:cNvPr id="12" name="Rectangle 11">
            <a:extLst>
              <a:ext uri="{FF2B5EF4-FFF2-40B4-BE49-F238E27FC236}">
                <a16:creationId xmlns:a16="http://schemas.microsoft.com/office/drawing/2014/main" id="{C0102883-B1BC-74CF-8822-966EE056CF59}"/>
              </a:ext>
            </a:extLst>
          </p:cNvPr>
          <p:cNvSpPr/>
          <p:nvPr/>
        </p:nvSpPr>
        <p:spPr>
          <a:xfrm>
            <a:off x="697423" y="6418881"/>
            <a:ext cx="904067" cy="193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8170D1F-63E9-68C1-F7D1-CB2CCEA86FC2}"/>
              </a:ext>
            </a:extLst>
          </p:cNvPr>
          <p:cNvSpPr txBox="1"/>
          <p:nvPr/>
        </p:nvSpPr>
        <p:spPr>
          <a:xfrm>
            <a:off x="7878305" y="106982"/>
            <a:ext cx="4701152"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b="1" dirty="0">
                <a:latin typeface="Century Gothic"/>
              </a:rPr>
              <a:t>Ten</a:t>
            </a:r>
            <a:r>
              <a:rPr lang="en-US" sz="6600" b="1" dirty="0">
                <a:solidFill>
                  <a:srgbClr val="00B0F0"/>
                </a:solidFill>
                <a:latin typeface="Century Gothic"/>
              </a:rPr>
              <a:t>:</a:t>
            </a:r>
            <a:r>
              <a:rPr lang="en-US" sz="6600" b="1" dirty="0">
                <a:latin typeface="Century Gothic"/>
              </a:rPr>
              <a:t>Ten</a:t>
            </a:r>
            <a:r>
              <a:rPr lang="en-US" sz="4800" dirty="0">
                <a:latin typeface="Century Gothic"/>
              </a:rPr>
              <a:t> Resources</a:t>
            </a:r>
            <a:endParaRPr lang="en-US"/>
          </a:p>
        </p:txBody>
      </p:sp>
      <p:sp>
        <p:nvSpPr>
          <p:cNvPr id="2" name="Rectangle 1">
            <a:extLst>
              <a:ext uri="{FF2B5EF4-FFF2-40B4-BE49-F238E27FC236}">
                <a16:creationId xmlns:a16="http://schemas.microsoft.com/office/drawing/2014/main" id="{DCA4C3F5-8AAF-F710-6EBE-6E6D7FFFE1B4}"/>
              </a:ext>
            </a:extLst>
          </p:cNvPr>
          <p:cNvSpPr/>
          <p:nvPr/>
        </p:nvSpPr>
        <p:spPr>
          <a:xfrm>
            <a:off x="-12916" y="0"/>
            <a:ext cx="5760203" cy="68450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5F0D8448-E966-ABD3-7138-233F11BBBB20}"/>
              </a:ext>
            </a:extLst>
          </p:cNvPr>
          <p:cNvSpPr/>
          <p:nvPr/>
        </p:nvSpPr>
        <p:spPr>
          <a:xfrm>
            <a:off x="859715" y="4683224"/>
            <a:ext cx="581185" cy="981558"/>
          </a:xfrm>
          <a:prstGeom prst="upArrow">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 9">
            <a:extLst>
              <a:ext uri="{FF2B5EF4-FFF2-40B4-BE49-F238E27FC236}">
                <a16:creationId xmlns:a16="http://schemas.microsoft.com/office/drawing/2014/main" id="{21593AED-A58A-2BD8-0AE3-E92619B5B036}"/>
              </a:ext>
            </a:extLst>
          </p:cNvPr>
          <p:cNvSpPr/>
          <p:nvPr/>
        </p:nvSpPr>
        <p:spPr>
          <a:xfrm>
            <a:off x="6883970" y="5474511"/>
            <a:ext cx="380998" cy="658677"/>
          </a:xfrm>
          <a:prstGeom prst="upArrow">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129EE7E-FF92-3AF0-E9E9-DB217009A633}"/>
              </a:ext>
            </a:extLst>
          </p:cNvPr>
          <p:cNvSpPr txBox="1"/>
          <p:nvPr/>
        </p:nvSpPr>
        <p:spPr>
          <a:xfrm>
            <a:off x="7414573" y="5837235"/>
            <a:ext cx="374542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entury Gothic"/>
              </a:rPr>
              <a:t>This is where you can find the modules/lessons for each key stage.</a:t>
            </a:r>
          </a:p>
        </p:txBody>
      </p:sp>
      <p:sp>
        <p:nvSpPr>
          <p:cNvPr id="18" name="TextBox 17">
            <a:extLst>
              <a:ext uri="{FF2B5EF4-FFF2-40B4-BE49-F238E27FC236}">
                <a16:creationId xmlns:a16="http://schemas.microsoft.com/office/drawing/2014/main" id="{F1065AA8-B974-5B7B-0EA0-B062769D6FE8}"/>
              </a:ext>
            </a:extLst>
          </p:cNvPr>
          <p:cNvSpPr txBox="1"/>
          <p:nvPr/>
        </p:nvSpPr>
        <p:spPr>
          <a:xfrm>
            <a:off x="1605152" y="4644711"/>
            <a:ext cx="403469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entury Gothic"/>
              </a:rPr>
              <a:t>There is some information here regarding the curriculum and an introduction video about the curriculum. </a:t>
            </a:r>
          </a:p>
        </p:txBody>
      </p:sp>
      <p:pic>
        <p:nvPicPr>
          <p:cNvPr id="5" name="Picture 4" descr="A screenshot of a computer&#10;&#10;Description automatically generated">
            <a:extLst>
              <a:ext uri="{FF2B5EF4-FFF2-40B4-BE49-F238E27FC236}">
                <a16:creationId xmlns:a16="http://schemas.microsoft.com/office/drawing/2014/main" id="{AC5E34A1-1703-5479-8342-D0F45BDD6D3D}"/>
              </a:ext>
            </a:extLst>
          </p:cNvPr>
          <p:cNvPicPr>
            <a:picLocks noChangeAspect="1"/>
          </p:cNvPicPr>
          <p:nvPr/>
        </p:nvPicPr>
        <p:blipFill rotWithShape="1">
          <a:blip r:embed="rId2"/>
          <a:srcRect l="30180" t="13310" r="26873" b="10092"/>
          <a:stretch/>
        </p:blipFill>
        <p:spPr>
          <a:xfrm>
            <a:off x="1083600" y="156000"/>
            <a:ext cx="3932490" cy="4377106"/>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20A7BD35-FB7C-3C27-0787-49A3E2799AAD}"/>
              </a:ext>
            </a:extLst>
          </p:cNvPr>
          <p:cNvPicPr>
            <a:picLocks noChangeAspect="1"/>
          </p:cNvPicPr>
          <p:nvPr/>
        </p:nvPicPr>
        <p:blipFill rotWithShape="1">
          <a:blip r:embed="rId3"/>
          <a:srcRect l="29907" t="48381" r="26408" b="20122"/>
          <a:stretch/>
        </p:blipFill>
        <p:spPr>
          <a:xfrm>
            <a:off x="6237600" y="2735969"/>
            <a:ext cx="5579512" cy="2513986"/>
          </a:xfrm>
          <a:prstGeom prst="rect">
            <a:avLst/>
          </a:prstGeom>
        </p:spPr>
      </p:pic>
    </p:spTree>
    <p:extLst>
      <p:ext uri="{BB962C8B-B14F-4D97-AF65-F5344CB8AC3E}">
        <p14:creationId xmlns:p14="http://schemas.microsoft.com/office/powerpoint/2010/main" val="196193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B0A005-30CE-C8D9-4A51-E33F69142767}"/>
              </a:ext>
            </a:extLst>
          </p:cNvPr>
          <p:cNvSpPr>
            <a:spLocks noGrp="1"/>
          </p:cNvSpPr>
          <p:nvPr>
            <p:ph type="dt" sz="half" idx="10"/>
          </p:nvPr>
        </p:nvSpPr>
        <p:spPr/>
        <p:txBody>
          <a:bodyPr/>
          <a:lstStyle/>
          <a:p>
            <a:r>
              <a:rPr lang="en-US" dirty="0"/>
              <a:t>20XX</a:t>
            </a:r>
          </a:p>
        </p:txBody>
      </p:sp>
      <p:sp>
        <p:nvSpPr>
          <p:cNvPr id="7" name="Rectangle 6">
            <a:extLst>
              <a:ext uri="{FF2B5EF4-FFF2-40B4-BE49-F238E27FC236}">
                <a16:creationId xmlns:a16="http://schemas.microsoft.com/office/drawing/2014/main" id="{D49FE9A4-EB0A-BD39-44E4-C054E7F4EE02}"/>
              </a:ext>
            </a:extLst>
          </p:cNvPr>
          <p:cNvSpPr/>
          <p:nvPr/>
        </p:nvSpPr>
        <p:spPr>
          <a:xfrm>
            <a:off x="-6458" y="-6459"/>
            <a:ext cx="12198457" cy="68644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E2E8EBF-CA9B-A896-D739-4BD72BB27AA3}"/>
              </a:ext>
            </a:extLst>
          </p:cNvPr>
          <p:cNvSpPr txBox="1"/>
          <p:nvPr/>
        </p:nvSpPr>
        <p:spPr>
          <a:xfrm>
            <a:off x="861638" y="221114"/>
            <a:ext cx="10464590"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dirty="0">
                <a:solidFill>
                  <a:schemeClr val="accent6">
                    <a:lumMod val="75000"/>
                  </a:schemeClr>
                </a:solidFill>
                <a:latin typeface="Century Gothic"/>
              </a:rPr>
              <a:t>Whole School Overview</a:t>
            </a:r>
          </a:p>
          <a:p>
            <a:pPr algn="ctr"/>
            <a:r>
              <a:rPr lang="en-US" sz="1600" dirty="0">
                <a:latin typeface="Century Gothic"/>
              </a:rPr>
              <a:t>The </a:t>
            </a:r>
            <a:r>
              <a:rPr lang="en-US" sz="1600" b="1" dirty="0">
                <a:latin typeface="Century Gothic"/>
              </a:rPr>
              <a:t>Ten</a:t>
            </a:r>
            <a:r>
              <a:rPr lang="en-US" sz="1600" b="1" dirty="0">
                <a:solidFill>
                  <a:srgbClr val="00B0F0"/>
                </a:solidFill>
                <a:latin typeface="Century Gothic"/>
              </a:rPr>
              <a:t>:</a:t>
            </a:r>
            <a:r>
              <a:rPr lang="en-US" sz="1600" b="1" dirty="0">
                <a:latin typeface="Century Gothic"/>
              </a:rPr>
              <a:t>Ten </a:t>
            </a:r>
            <a:r>
              <a:rPr lang="en-US" sz="1600" dirty="0">
                <a:latin typeface="Century Gothic"/>
              </a:rPr>
              <a:t>Resources work best in key stages.</a:t>
            </a:r>
          </a:p>
          <a:p>
            <a:pPr algn="ctr"/>
            <a:r>
              <a:rPr lang="en-US" sz="1600" dirty="0">
                <a:latin typeface="Century Gothic"/>
              </a:rPr>
              <a:t>We have altered the scheduling of the module to better suit our school's needs.</a:t>
            </a:r>
          </a:p>
        </p:txBody>
      </p:sp>
      <p:pic>
        <p:nvPicPr>
          <p:cNvPr id="2" name="Picture 1" descr="A screenshot of a computer&#10;&#10;Description automatically generated">
            <a:extLst>
              <a:ext uri="{FF2B5EF4-FFF2-40B4-BE49-F238E27FC236}">
                <a16:creationId xmlns:a16="http://schemas.microsoft.com/office/drawing/2014/main" id="{5D16D3EB-3228-C477-D5EB-45C4C61B6C1C}"/>
              </a:ext>
            </a:extLst>
          </p:cNvPr>
          <p:cNvPicPr>
            <a:picLocks noChangeAspect="1"/>
          </p:cNvPicPr>
          <p:nvPr/>
        </p:nvPicPr>
        <p:blipFill rotWithShape="1">
          <a:blip r:embed="rId2"/>
          <a:srcRect l="20206" t="29420" r="26913" b="22376"/>
          <a:stretch/>
        </p:blipFill>
        <p:spPr>
          <a:xfrm>
            <a:off x="4778400" y="2583750"/>
            <a:ext cx="7134643" cy="4046177"/>
          </a:xfrm>
          <a:prstGeom prst="rect">
            <a:avLst/>
          </a:prstGeom>
        </p:spPr>
      </p:pic>
      <p:sp>
        <p:nvSpPr>
          <p:cNvPr id="3" name="TextBox 2">
            <a:extLst>
              <a:ext uri="{FF2B5EF4-FFF2-40B4-BE49-F238E27FC236}">
                <a16:creationId xmlns:a16="http://schemas.microsoft.com/office/drawing/2014/main" id="{1841F997-4C43-455A-2258-4734DE608850}"/>
              </a:ext>
            </a:extLst>
          </p:cNvPr>
          <p:cNvSpPr txBox="1"/>
          <p:nvPr/>
        </p:nvSpPr>
        <p:spPr>
          <a:xfrm>
            <a:off x="326400" y="1862400"/>
            <a:ext cx="4449600" cy="4269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548235"/>
                </a:solidFill>
                <a:latin typeface="Century Gothic"/>
              </a:rPr>
              <a:t>All Topics:</a:t>
            </a:r>
          </a:p>
          <a:p>
            <a:pPr marL="285750" indent="-285750">
              <a:lnSpc>
                <a:spcPct val="150000"/>
              </a:lnSpc>
              <a:buFont typeface="Calibri"/>
              <a:buChar char="-"/>
            </a:pPr>
            <a:r>
              <a:rPr lang="en-US" sz="2400" dirty="0">
                <a:latin typeface="Century Gothic"/>
              </a:rPr>
              <a:t>My Body, My Health</a:t>
            </a:r>
          </a:p>
          <a:p>
            <a:pPr marL="285750" indent="-285750">
              <a:lnSpc>
                <a:spcPct val="150000"/>
              </a:lnSpc>
              <a:buFont typeface="Calibri"/>
              <a:buChar char="-"/>
            </a:pPr>
            <a:r>
              <a:rPr lang="en-US" sz="2400" dirty="0">
                <a:latin typeface="Century Gothic"/>
              </a:rPr>
              <a:t>Emotional Wellbeing</a:t>
            </a:r>
          </a:p>
          <a:p>
            <a:pPr marL="285750" indent="-285750">
              <a:lnSpc>
                <a:spcPct val="150000"/>
              </a:lnSpc>
              <a:buFont typeface="Calibri"/>
              <a:buChar char="-"/>
            </a:pPr>
            <a:r>
              <a:rPr lang="en-US" sz="2400" dirty="0">
                <a:latin typeface="Century Gothic"/>
              </a:rPr>
              <a:t>Life Cycles</a:t>
            </a:r>
          </a:p>
          <a:p>
            <a:pPr marL="285750" indent="-285750">
              <a:lnSpc>
                <a:spcPct val="150000"/>
              </a:lnSpc>
              <a:buFont typeface="Calibri"/>
              <a:buChar char="-"/>
            </a:pPr>
            <a:r>
              <a:rPr lang="en-US" sz="2400" dirty="0">
                <a:latin typeface="Century Gothic"/>
              </a:rPr>
              <a:t>Personal Relationships</a:t>
            </a:r>
          </a:p>
          <a:p>
            <a:pPr marL="285750" indent="-285750">
              <a:lnSpc>
                <a:spcPct val="150000"/>
              </a:lnSpc>
              <a:buFont typeface="Calibri"/>
              <a:buChar char="-"/>
            </a:pPr>
            <a:r>
              <a:rPr lang="en-US" sz="2400" dirty="0">
                <a:latin typeface="Century Gothic"/>
              </a:rPr>
              <a:t>Life Online</a:t>
            </a:r>
          </a:p>
          <a:p>
            <a:pPr marL="285750" indent="-285750">
              <a:lnSpc>
                <a:spcPct val="150000"/>
              </a:lnSpc>
              <a:buFont typeface="Calibri"/>
              <a:buChar char="-"/>
            </a:pPr>
            <a:r>
              <a:rPr lang="en-US" sz="2400" dirty="0">
                <a:latin typeface="Century Gothic"/>
              </a:rPr>
              <a:t>Keeping safe</a:t>
            </a:r>
          </a:p>
          <a:p>
            <a:pPr marL="285750" indent="-285750">
              <a:lnSpc>
                <a:spcPct val="150000"/>
              </a:lnSpc>
              <a:buFont typeface="Calibri"/>
              <a:buChar char="-"/>
            </a:pPr>
            <a:r>
              <a:rPr lang="en-US" sz="2400" dirty="0">
                <a:latin typeface="Century Gothic"/>
              </a:rPr>
              <a:t>Living in the Wider World</a:t>
            </a:r>
          </a:p>
        </p:txBody>
      </p:sp>
    </p:spTree>
    <p:extLst>
      <p:ext uri="{BB962C8B-B14F-4D97-AF65-F5344CB8AC3E}">
        <p14:creationId xmlns:p14="http://schemas.microsoft.com/office/powerpoint/2010/main" val="3790211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B0A005-30CE-C8D9-4A51-E33F69142767}"/>
              </a:ext>
            </a:extLst>
          </p:cNvPr>
          <p:cNvSpPr>
            <a:spLocks noGrp="1"/>
          </p:cNvSpPr>
          <p:nvPr>
            <p:ph type="dt" sz="half" idx="10"/>
          </p:nvPr>
        </p:nvSpPr>
        <p:spPr/>
        <p:txBody>
          <a:bodyPr/>
          <a:lstStyle/>
          <a:p>
            <a:r>
              <a:rPr lang="en-US" dirty="0"/>
              <a:t>20XX</a:t>
            </a:r>
          </a:p>
        </p:txBody>
      </p:sp>
      <p:sp>
        <p:nvSpPr>
          <p:cNvPr id="7" name="Rectangle 6">
            <a:extLst>
              <a:ext uri="{FF2B5EF4-FFF2-40B4-BE49-F238E27FC236}">
                <a16:creationId xmlns:a16="http://schemas.microsoft.com/office/drawing/2014/main" id="{D49FE9A4-EB0A-BD39-44E4-C054E7F4EE02}"/>
              </a:ext>
            </a:extLst>
          </p:cNvPr>
          <p:cNvSpPr/>
          <p:nvPr/>
        </p:nvSpPr>
        <p:spPr>
          <a:xfrm>
            <a:off x="-6458" y="-6459"/>
            <a:ext cx="12198457" cy="68644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9776450-CF5C-F33F-6E2A-1CEC92A39363}"/>
              </a:ext>
            </a:extLst>
          </p:cNvPr>
          <p:cNvSpPr txBox="1"/>
          <p:nvPr/>
        </p:nvSpPr>
        <p:spPr>
          <a:xfrm>
            <a:off x="9501736" y="2039114"/>
            <a:ext cx="214859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accent6">
                    <a:lumMod val="75000"/>
                  </a:schemeClr>
                </a:solidFill>
                <a:latin typeface="Century Gothic"/>
              </a:rPr>
              <a:t>Example of what each modules learning objectives are.</a:t>
            </a:r>
          </a:p>
        </p:txBody>
      </p:sp>
      <p:graphicFrame>
        <p:nvGraphicFramePr>
          <p:cNvPr id="5" name="Table 4">
            <a:extLst>
              <a:ext uri="{FF2B5EF4-FFF2-40B4-BE49-F238E27FC236}">
                <a16:creationId xmlns:a16="http://schemas.microsoft.com/office/drawing/2014/main" id="{A1E4675D-9262-7C3E-618C-7C6ED9192F76}"/>
              </a:ext>
            </a:extLst>
          </p:cNvPr>
          <p:cNvGraphicFramePr>
            <a:graphicFrameLocks noGrp="1"/>
          </p:cNvGraphicFramePr>
          <p:nvPr>
            <p:extLst>
              <p:ext uri="{D42A27DB-BD31-4B8C-83A1-F6EECF244321}">
                <p14:modId xmlns:p14="http://schemas.microsoft.com/office/powerpoint/2010/main" val="3289469170"/>
              </p:ext>
            </p:extLst>
          </p:nvPr>
        </p:nvGraphicFramePr>
        <p:xfrm>
          <a:off x="281362" y="313582"/>
          <a:ext cx="8677274" cy="5918835"/>
        </p:xfrm>
        <a:graphic>
          <a:graphicData uri="http://schemas.openxmlformats.org/drawingml/2006/table">
            <a:tbl>
              <a:tblPr firstRow="1" bandRow="1">
                <a:tableStyleId>{7E9639D4-E3E2-4D34-9284-5A2195B3D0D7}</a:tableStyleId>
              </a:tblPr>
              <a:tblGrid>
                <a:gridCol w="1747200">
                  <a:extLst>
                    <a:ext uri="{9D8B030D-6E8A-4147-A177-3AD203B41FA5}">
                      <a16:colId xmlns:a16="http://schemas.microsoft.com/office/drawing/2014/main" val="3166477894"/>
                    </a:ext>
                  </a:extLst>
                </a:gridCol>
                <a:gridCol w="6930074">
                  <a:extLst>
                    <a:ext uri="{9D8B030D-6E8A-4147-A177-3AD203B41FA5}">
                      <a16:colId xmlns:a16="http://schemas.microsoft.com/office/drawing/2014/main" val="57814072"/>
                    </a:ext>
                  </a:extLst>
                </a:gridCol>
              </a:tblGrid>
              <a:tr h="600075">
                <a:tc gridSpan="2">
                  <a:txBody>
                    <a:bodyPr/>
                    <a:lstStyle/>
                    <a:p>
                      <a:pPr fontAlgn="ctr"/>
                      <a:endParaRPr lang="en-US">
                        <a:effectLst/>
                      </a:endParaRPr>
                    </a:p>
                    <a:p>
                      <a:pPr algn="ctr" rtl="0" fontAlgn="base"/>
                      <a:r>
                        <a:rPr lang="en-US" sz="2000" b="1">
                          <a:solidFill>
                            <a:srgbClr val="FFFFFF"/>
                          </a:solidFill>
                          <a:effectLst/>
                          <a:latin typeface="Century Gothic" panose="020B0502020202020204" pitchFamily="34" charset="0"/>
                        </a:rPr>
                        <a:t>EYFS – CURRICULUM DETAILS</a:t>
                      </a:r>
                      <a:r>
                        <a:rPr lang="en-US" sz="2000">
                          <a:solidFill>
                            <a:srgbClr val="FFFFFF"/>
                          </a:solidFill>
                          <a:effectLst/>
                          <a:latin typeface="Century Gothic" panose="020B0502020202020204" pitchFamily="34" charset="0"/>
                        </a:rPr>
                        <a:t> </a:t>
                      </a:r>
                      <a:endParaRPr lang="en-US">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48235"/>
                    </a:solidFill>
                  </a:tcPr>
                </a:tc>
                <a:tc hMerge="1">
                  <a:txBody>
                    <a:bodyPr/>
                    <a:lstStyle/>
                    <a:p>
                      <a:endParaRPr lang="en-US"/>
                    </a:p>
                  </a:txBody>
                  <a:tcPr/>
                </a:tc>
                <a:extLst>
                  <a:ext uri="{0D108BD9-81ED-4DB2-BD59-A6C34878D82A}">
                    <a16:rowId xmlns:a16="http://schemas.microsoft.com/office/drawing/2014/main" val="3319132604"/>
                  </a:ext>
                </a:extLst>
              </a:tr>
              <a:tr h="304800">
                <a:tc>
                  <a:txBody>
                    <a:bodyPr/>
                    <a:lstStyle/>
                    <a:p>
                      <a:pPr fontAlgn="ctr"/>
                      <a:endParaRPr lang="en-US">
                        <a:effectLst/>
                      </a:endParaRPr>
                    </a:p>
                    <a:p>
                      <a:pPr algn="ctr" rtl="0" fontAlgn="base"/>
                      <a:r>
                        <a:rPr lang="en-US" sz="1600" b="1">
                          <a:solidFill>
                            <a:srgbClr val="FFFFFF"/>
                          </a:solidFill>
                          <a:effectLst/>
                          <a:latin typeface="Century Gothic" panose="020B0502020202020204" pitchFamily="34" charset="0"/>
                        </a:rPr>
                        <a:t>Year</a:t>
                      </a:r>
                      <a:r>
                        <a:rPr lang="en-US" sz="1600">
                          <a:solidFill>
                            <a:srgbClr val="FFFFFF"/>
                          </a:solidFill>
                          <a:effectLst/>
                          <a:latin typeface="Century Gothic" panose="020B0502020202020204" pitchFamily="34" charset="0"/>
                        </a:rPr>
                        <a:t> </a:t>
                      </a:r>
                      <a:endParaRPr lang="en-US">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48235"/>
                    </a:solidFill>
                  </a:tcPr>
                </a:tc>
                <a:tc>
                  <a:txBody>
                    <a:bodyPr/>
                    <a:lstStyle/>
                    <a:p>
                      <a:pPr fontAlgn="ctr"/>
                      <a:endParaRPr lang="en-US">
                        <a:effectLst/>
                      </a:endParaRPr>
                    </a:p>
                    <a:p>
                      <a:pPr algn="ctr" rtl="0" fontAlgn="base"/>
                      <a:r>
                        <a:rPr lang="en-US" sz="1600" b="1">
                          <a:solidFill>
                            <a:srgbClr val="FFFFFF"/>
                          </a:solidFill>
                          <a:effectLst/>
                          <a:latin typeface="Century Gothic" panose="020B0502020202020204" pitchFamily="34" charset="0"/>
                        </a:rPr>
                        <a:t>Knowledge and Skills – Children will be able to/learn that:</a:t>
                      </a:r>
                      <a:r>
                        <a:rPr lang="en-US" sz="1600">
                          <a:solidFill>
                            <a:srgbClr val="FFFFFF"/>
                          </a:solidFill>
                          <a:effectLst/>
                          <a:latin typeface="Century Gothic" panose="020B0502020202020204" pitchFamily="34" charset="0"/>
                        </a:rPr>
                        <a:t> </a:t>
                      </a:r>
                      <a:endParaRPr lang="en-US">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48235"/>
                    </a:solidFill>
                  </a:tcPr>
                </a:tc>
                <a:extLst>
                  <a:ext uri="{0D108BD9-81ED-4DB2-BD59-A6C34878D82A}">
                    <a16:rowId xmlns:a16="http://schemas.microsoft.com/office/drawing/2014/main" val="3205584372"/>
                  </a:ext>
                </a:extLst>
              </a:tr>
              <a:tr h="4638675">
                <a:tc>
                  <a:txBody>
                    <a:bodyPr/>
                    <a:lstStyle/>
                    <a:p>
                      <a:pPr fontAlgn="ctr"/>
                      <a:endParaRPr lang="en-US">
                        <a:effectLst/>
                      </a:endParaRPr>
                    </a:p>
                    <a:p>
                      <a:pPr rtl="0" fontAlgn="base"/>
                      <a:r>
                        <a:rPr lang="en-US" sz="1800" b="1">
                          <a:solidFill>
                            <a:srgbClr val="FFFFFF"/>
                          </a:solidFill>
                          <a:effectLst/>
                          <a:latin typeface="Century Gothic" panose="020B0502020202020204" pitchFamily="34" charset="0"/>
                        </a:rPr>
                        <a:t>MODULE 1:</a:t>
                      </a:r>
                      <a:r>
                        <a:rPr lang="en-US" sz="1800">
                          <a:solidFill>
                            <a:srgbClr val="FFFFFF"/>
                          </a:solidFill>
                          <a:effectLst/>
                          <a:latin typeface="Century Gothic" panose="020B0502020202020204" pitchFamily="34" charset="0"/>
                        </a:rPr>
                        <a:t> </a:t>
                      </a:r>
                      <a:endParaRPr lang="en-US">
                        <a:effectLst/>
                      </a:endParaRPr>
                    </a:p>
                    <a:p>
                      <a:pPr rtl="0" fontAlgn="base"/>
                      <a:r>
                        <a:rPr lang="en-US" sz="1800">
                          <a:solidFill>
                            <a:srgbClr val="FFFFFF"/>
                          </a:solidFill>
                          <a:effectLst/>
                          <a:latin typeface="Century Gothic" panose="020B0502020202020204" pitchFamily="34" charset="0"/>
                        </a:rPr>
                        <a:t> </a:t>
                      </a:r>
                      <a:endParaRPr lang="en-US">
                        <a:effectLst/>
                      </a:endParaRPr>
                    </a:p>
                    <a:p>
                      <a:pPr rtl="0" fontAlgn="base"/>
                      <a:r>
                        <a:rPr lang="en-US" sz="1800" b="1">
                          <a:solidFill>
                            <a:srgbClr val="FFFFFF"/>
                          </a:solidFill>
                          <a:effectLst/>
                          <a:latin typeface="Century Gothic" panose="020B0502020202020204" pitchFamily="34" charset="0"/>
                        </a:rPr>
                        <a:t>Created and Loved by God</a:t>
                      </a:r>
                      <a:r>
                        <a:rPr lang="en-US" sz="1800">
                          <a:solidFill>
                            <a:srgbClr val="FFFFFF"/>
                          </a:solidFill>
                          <a:effectLst/>
                          <a:latin typeface="Century Gothic" panose="020B0502020202020204" pitchFamily="34" charset="0"/>
                        </a:rPr>
                        <a:t> </a:t>
                      </a:r>
                      <a:endParaRPr lang="en-US">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fontAlgn="ctr"/>
                      <a:endParaRPr lang="en-US">
                        <a:effectLst/>
                      </a:endParaRPr>
                    </a:p>
                    <a:p>
                      <a:pPr rtl="0" fontAlgn="base"/>
                      <a:r>
                        <a:rPr lang="en-US" sz="1400" b="1">
                          <a:effectLst/>
                          <a:latin typeface="Century Gothic" panose="020B0502020202020204" pitchFamily="34" charset="0"/>
                        </a:rPr>
                        <a:t>Unit 2: Me, My Body, My Health</a:t>
                      </a:r>
                      <a:r>
                        <a:rPr lang="en-US" sz="1400">
                          <a:effectLst/>
                          <a:latin typeface="Century Gothic" panose="020B0502020202020204" pitchFamily="34" charset="0"/>
                        </a:rPr>
                        <a:t> </a:t>
                      </a:r>
                      <a:endParaRPr lang="en-US">
                        <a:effectLst/>
                      </a:endParaRPr>
                    </a:p>
                    <a:p>
                      <a:pPr marL="342900" lvl="0" indent="-342900" rtl="0" fontAlgn="base">
                        <a:buFont typeface="Arial" panose="020B0604020202020204" pitchFamily="34" charset="0"/>
                        <a:buChar char="•"/>
                      </a:pPr>
                      <a:r>
                        <a:rPr lang="en-US" sz="1200">
                          <a:effectLst/>
                          <a:latin typeface="Century Gothic" panose="020B0502020202020204" pitchFamily="34" charset="0"/>
                        </a:rPr>
                        <a:t>Acknowledge we are each unique, with individual gifts, talents and skills. </a:t>
                      </a:r>
                    </a:p>
                    <a:p>
                      <a:pPr marL="342900" lvl="0" indent="-342900" rtl="0" fontAlgn="base">
                        <a:buFont typeface="Arial" panose="020B0604020202020204" pitchFamily="34" charset="0"/>
                        <a:buChar char="•"/>
                      </a:pPr>
                      <a:r>
                        <a:rPr lang="en-US" sz="1200">
                          <a:effectLst/>
                          <a:latin typeface="Century Gothic" panose="020B0502020202020204" pitchFamily="34" charset="0"/>
                        </a:rPr>
                        <a:t>Understand whilst we all have similarities because we are made in God’s image, difference is part of God’s plan. </a:t>
                      </a:r>
                    </a:p>
                    <a:p>
                      <a:pPr marL="342900" lvl="0" indent="-342900" rtl="0" fontAlgn="base">
                        <a:buFont typeface="Arial" panose="020B0604020202020204" pitchFamily="34" charset="0"/>
                        <a:buChar char="•"/>
                      </a:pPr>
                      <a:r>
                        <a:rPr lang="en-US" sz="1200">
                          <a:effectLst/>
                          <a:latin typeface="Century Gothic" panose="020B0502020202020204" pitchFamily="34" charset="0"/>
                        </a:rPr>
                        <a:t>Engage with physical activities exploring movement of the body. </a:t>
                      </a:r>
                      <a:endParaRPr lang="en-US" sz="1100">
                        <a:effectLst/>
                        <a:latin typeface="Century Gothic" panose="020B0502020202020204" pitchFamily="34" charset="0"/>
                      </a:endParaRPr>
                    </a:p>
                    <a:p>
                      <a:pPr marL="342900" lvl="0" indent="-342900" rtl="0" fontAlgn="base">
                        <a:buFont typeface="Arial" panose="020B0604020202020204" pitchFamily="34" charset="0"/>
                        <a:buChar char="•"/>
                      </a:pPr>
                      <a:r>
                        <a:rPr lang="en-US" sz="1200">
                          <a:effectLst/>
                          <a:latin typeface="Century Gothic" panose="020B0502020202020204" pitchFamily="34" charset="0"/>
                        </a:rPr>
                        <a:t>Learn the parts of the body (not genitalia).  </a:t>
                      </a:r>
                    </a:p>
                    <a:p>
                      <a:pPr marL="342900" lvl="0" indent="-342900" rtl="0" fontAlgn="base">
                        <a:buFont typeface="Arial" panose="020B0604020202020204" pitchFamily="34" charset="0"/>
                        <a:buChar char="•"/>
                      </a:pPr>
                      <a:r>
                        <a:rPr lang="en-US" sz="1200">
                          <a:effectLst/>
                          <a:latin typeface="Century Gothic" panose="020B0502020202020204" pitchFamily="34" charset="0"/>
                        </a:rPr>
                        <a:t>Understand that our bodies are good, and we need to look after them. </a:t>
                      </a:r>
                      <a:endParaRPr lang="en-US" sz="1100">
                        <a:effectLst/>
                        <a:latin typeface="Century Gothic" panose="020B0502020202020204" pitchFamily="34" charset="0"/>
                      </a:endParaRPr>
                    </a:p>
                    <a:p>
                      <a:pPr marL="342900" lvl="0" indent="-342900" rtl="0" fontAlgn="base">
                        <a:buFont typeface="Arial" panose="020B0604020202020204" pitchFamily="34" charset="0"/>
                        <a:buChar char="•"/>
                      </a:pPr>
                      <a:r>
                        <a:rPr lang="en-US" sz="1200">
                          <a:effectLst/>
                          <a:latin typeface="Century Gothic" panose="020B0502020202020204" pitchFamily="34" charset="0"/>
                        </a:rPr>
                        <a:t>Learn what constitutes a healthy lifestyle, including exercise, diet, sleep and personal hygiene.  </a:t>
                      </a:r>
                    </a:p>
                    <a:p>
                      <a:pPr rtl="0" fontAlgn="base"/>
                      <a:r>
                        <a:rPr lang="en-US" sz="1200">
                          <a:effectLst/>
                          <a:latin typeface="Century Gothic" panose="020B0502020202020204" pitchFamily="34" charset="0"/>
                        </a:rPr>
                        <a:t> </a:t>
                      </a:r>
                      <a:endParaRPr lang="en-US">
                        <a:effectLst/>
                      </a:endParaRPr>
                    </a:p>
                    <a:p>
                      <a:pPr rtl="0" fontAlgn="base"/>
                      <a:r>
                        <a:rPr lang="en-US" sz="1400" b="1">
                          <a:effectLst/>
                          <a:latin typeface="Century Gothic" panose="020B0502020202020204" pitchFamily="34" charset="0"/>
                        </a:rPr>
                        <a:t>Unit 3: Emotional Well-Being</a:t>
                      </a:r>
                      <a:r>
                        <a:rPr lang="en-US" sz="1400">
                          <a:effectLst/>
                          <a:latin typeface="Century Gothic" panose="020B0502020202020204" pitchFamily="34" charset="0"/>
                        </a:rPr>
                        <a:t> </a:t>
                      </a:r>
                      <a:endParaRPr lang="en-US">
                        <a:effectLst/>
                      </a:endParaRPr>
                    </a:p>
                    <a:p>
                      <a:pPr marL="342900" lvl="0" indent="-342900" rtl="0" fontAlgn="base">
                        <a:buFont typeface="Arial" panose="020B0604020202020204" pitchFamily="34" charset="0"/>
                        <a:buChar char="•"/>
                      </a:pPr>
                      <a:r>
                        <a:rPr lang="en-US" sz="1100">
                          <a:effectLst/>
                          <a:latin typeface="Century Gothic" panose="020B0502020202020204" pitchFamily="34" charset="0"/>
                        </a:rPr>
                        <a:t>We all have different tastes (likes and dislikes) but also similar needs (to be loved and respected, to be safe, etc).  </a:t>
                      </a:r>
                    </a:p>
                    <a:p>
                      <a:pPr marL="342900" lvl="0" indent="-342900" rtl="0" fontAlgn="base">
                        <a:buFont typeface="Arial" panose="020B0604020202020204" pitchFamily="34" charset="0"/>
                        <a:buChar char="•"/>
                      </a:pPr>
                      <a:r>
                        <a:rPr lang="en-US" sz="1100">
                          <a:effectLst/>
                          <a:latin typeface="Century Gothic" panose="020B0502020202020204" pitchFamily="34" charset="0"/>
                        </a:rPr>
                        <a:t>Acknowledge it is natural for us to relate to and trust one another.  </a:t>
                      </a:r>
                    </a:p>
                    <a:p>
                      <a:pPr marL="342900" lvl="0" indent="-342900" rtl="0" fontAlgn="base">
                        <a:buFont typeface="Arial" panose="020B0604020202020204" pitchFamily="34" charset="0"/>
                        <a:buChar char="•"/>
                      </a:pPr>
                      <a:r>
                        <a:rPr lang="en-US" sz="1100">
                          <a:effectLst/>
                          <a:latin typeface="Century Gothic" panose="020B0502020202020204" pitchFamily="34" charset="0"/>
                        </a:rPr>
                        <a:t>There are different ways to describe their feelings. </a:t>
                      </a:r>
                    </a:p>
                    <a:p>
                      <a:pPr marL="342900" lvl="0" indent="-342900" rtl="0" fontAlgn="base">
                        <a:buFont typeface="Arial" panose="020B0604020202020204" pitchFamily="34" charset="0"/>
                        <a:buChar char="•"/>
                      </a:pPr>
                      <a:r>
                        <a:rPr lang="en-US" sz="1100">
                          <a:effectLst/>
                          <a:latin typeface="Century Gothic" panose="020B0502020202020204" pitchFamily="34" charset="0"/>
                        </a:rPr>
                        <a:t>Understand that everyone experiences feelings. </a:t>
                      </a:r>
                    </a:p>
                    <a:p>
                      <a:pPr marL="342900" lvl="0" indent="-342900" rtl="0" fontAlgn="base">
                        <a:buFont typeface="Arial" panose="020B0604020202020204" pitchFamily="34" charset="0"/>
                        <a:buChar char="•"/>
                      </a:pPr>
                      <a:r>
                        <a:rPr lang="en-US" sz="1100">
                          <a:effectLst/>
                          <a:latin typeface="Century Gothic" panose="020B0502020202020204" pitchFamily="34" charset="0"/>
                        </a:rPr>
                        <a:t>Understand that feelings are neither good nor bad, they give us information regarding our experiences. </a:t>
                      </a:r>
                    </a:p>
                    <a:p>
                      <a:pPr marL="342900" lvl="0" indent="-342900" rtl="0" fontAlgn="base">
                        <a:buFont typeface="Arial" panose="020B0604020202020204" pitchFamily="34" charset="0"/>
                        <a:buChar char="•"/>
                      </a:pPr>
                      <a:r>
                        <a:rPr lang="en-US" sz="1100">
                          <a:effectLst/>
                          <a:latin typeface="Century Gothic" panose="020B0502020202020204" pitchFamily="34" charset="0"/>
                        </a:rPr>
                        <a:t>Use simple strategies for managing feelings, emotions and behaviour. </a:t>
                      </a:r>
                    </a:p>
                    <a:p>
                      <a:pPr marL="342900" lvl="0" indent="-342900" rtl="0" fontAlgn="base">
                        <a:buFont typeface="Arial" panose="020B0604020202020204" pitchFamily="34" charset="0"/>
                        <a:buChar char="•"/>
                      </a:pPr>
                      <a:r>
                        <a:rPr lang="en-US" sz="1100">
                          <a:effectLst/>
                          <a:latin typeface="Century Gothic" panose="020B0502020202020204" pitchFamily="34" charset="0"/>
                        </a:rPr>
                        <a:t>Learn how feelings can affect actions, and that actions have consequences. </a:t>
                      </a:r>
                    </a:p>
                    <a:p>
                      <a:pPr marL="342900" lvl="0" indent="-342900" rtl="0" fontAlgn="base">
                        <a:buFont typeface="Arial" panose="020B0604020202020204" pitchFamily="34" charset="0"/>
                        <a:buChar char="•"/>
                      </a:pPr>
                      <a:r>
                        <a:rPr lang="en-US" sz="1100">
                          <a:effectLst/>
                          <a:latin typeface="Century Gothic" panose="020B0502020202020204" pitchFamily="34" charset="0"/>
                        </a:rPr>
                        <a:t>That people have choices and they can impact how we feel and respond. </a:t>
                      </a:r>
                    </a:p>
                    <a:p>
                      <a:pPr rtl="0" fontAlgn="base"/>
                      <a:r>
                        <a:rPr lang="en-US" sz="1100">
                          <a:solidFill>
                            <a:srgbClr val="FFFFFF"/>
                          </a:solidFill>
                          <a:effectLst/>
                          <a:latin typeface="Century Gothic" panose="020B0502020202020204" pitchFamily="34" charset="0"/>
                        </a:rPr>
                        <a:t> </a:t>
                      </a:r>
                      <a:endParaRPr lang="en-US">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4063510"/>
                  </a:ext>
                </a:extLst>
              </a:tr>
            </a:tbl>
          </a:graphicData>
        </a:graphic>
      </p:graphicFrame>
    </p:spTree>
    <p:extLst>
      <p:ext uri="{BB962C8B-B14F-4D97-AF65-F5344CB8AC3E}">
        <p14:creationId xmlns:p14="http://schemas.microsoft.com/office/powerpoint/2010/main" val="1024016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13C915-A37E-B17F-CB38-0FB20AD1B55B}"/>
              </a:ext>
            </a:extLst>
          </p:cNvPr>
          <p:cNvSpPr>
            <a:spLocks noGrp="1"/>
          </p:cNvSpPr>
          <p:nvPr>
            <p:ph type="dt" sz="half" idx="10"/>
          </p:nvPr>
        </p:nvSpPr>
        <p:spPr/>
        <p:txBody>
          <a:bodyPr/>
          <a:lstStyle/>
          <a:p>
            <a:r>
              <a:rPr lang="en-US" dirty="0"/>
              <a:t>20XX</a:t>
            </a:r>
          </a:p>
        </p:txBody>
      </p:sp>
      <p:sp>
        <p:nvSpPr>
          <p:cNvPr id="12" name="Rectangle 11">
            <a:extLst>
              <a:ext uri="{FF2B5EF4-FFF2-40B4-BE49-F238E27FC236}">
                <a16:creationId xmlns:a16="http://schemas.microsoft.com/office/drawing/2014/main" id="{C0102883-B1BC-74CF-8822-966EE056CF59}"/>
              </a:ext>
            </a:extLst>
          </p:cNvPr>
          <p:cNvSpPr/>
          <p:nvPr/>
        </p:nvSpPr>
        <p:spPr>
          <a:xfrm>
            <a:off x="697423" y="6418881"/>
            <a:ext cx="904067" cy="193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8170D1F-63E9-68C1-F7D1-CB2CCEA86FC2}"/>
              </a:ext>
            </a:extLst>
          </p:cNvPr>
          <p:cNvSpPr txBox="1"/>
          <p:nvPr/>
        </p:nvSpPr>
        <p:spPr>
          <a:xfrm>
            <a:off x="7878305" y="154982"/>
            <a:ext cx="4701152"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b="1" dirty="0">
                <a:latin typeface="Century Gothic"/>
              </a:rPr>
              <a:t>Ten</a:t>
            </a:r>
            <a:r>
              <a:rPr lang="en-US" sz="6600" b="1" dirty="0">
                <a:solidFill>
                  <a:srgbClr val="00B0F0"/>
                </a:solidFill>
                <a:latin typeface="Century Gothic"/>
              </a:rPr>
              <a:t>:</a:t>
            </a:r>
            <a:r>
              <a:rPr lang="en-US" sz="6600" b="1" dirty="0">
                <a:latin typeface="Century Gothic"/>
              </a:rPr>
              <a:t>Ten</a:t>
            </a:r>
            <a:r>
              <a:rPr lang="en-US" sz="4800" dirty="0">
                <a:latin typeface="Century Gothic"/>
              </a:rPr>
              <a:t> Resources</a:t>
            </a:r>
            <a:endParaRPr lang="en-US"/>
          </a:p>
        </p:txBody>
      </p:sp>
      <p:sp>
        <p:nvSpPr>
          <p:cNvPr id="2" name="Rectangle 1">
            <a:extLst>
              <a:ext uri="{FF2B5EF4-FFF2-40B4-BE49-F238E27FC236}">
                <a16:creationId xmlns:a16="http://schemas.microsoft.com/office/drawing/2014/main" id="{DCA4C3F5-8AAF-F710-6EBE-6E6D7FFFE1B4}"/>
              </a:ext>
            </a:extLst>
          </p:cNvPr>
          <p:cNvSpPr/>
          <p:nvPr/>
        </p:nvSpPr>
        <p:spPr>
          <a:xfrm>
            <a:off x="-12916" y="0"/>
            <a:ext cx="5760203" cy="68450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1065AA8-B974-5B7B-0EA0-B062769D6FE8}"/>
              </a:ext>
            </a:extLst>
          </p:cNvPr>
          <p:cNvSpPr txBox="1"/>
          <p:nvPr/>
        </p:nvSpPr>
        <p:spPr>
          <a:xfrm>
            <a:off x="6443945" y="3011940"/>
            <a:ext cx="571320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entury Gothic"/>
              </a:rPr>
              <a:t>Here is an example of what each module will include.</a:t>
            </a:r>
          </a:p>
        </p:txBody>
      </p:sp>
      <p:sp>
        <p:nvSpPr>
          <p:cNvPr id="14" name="Arrow: Up 13">
            <a:extLst>
              <a:ext uri="{FF2B5EF4-FFF2-40B4-BE49-F238E27FC236}">
                <a16:creationId xmlns:a16="http://schemas.microsoft.com/office/drawing/2014/main" id="{2B307F47-CB3D-D7AD-670A-E74A2464E8B1}"/>
              </a:ext>
            </a:extLst>
          </p:cNvPr>
          <p:cNvSpPr/>
          <p:nvPr/>
        </p:nvSpPr>
        <p:spPr>
          <a:xfrm rot="16200000">
            <a:off x="6842753" y="3590957"/>
            <a:ext cx="543463" cy="1162627"/>
          </a:xfrm>
          <a:prstGeom prst="upArrow">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38D8ABEF-0572-9AA1-0611-6B1EAF460604}"/>
              </a:ext>
            </a:extLst>
          </p:cNvPr>
          <p:cNvPicPr>
            <a:picLocks noChangeAspect="1"/>
          </p:cNvPicPr>
          <p:nvPr/>
        </p:nvPicPr>
        <p:blipFill rotWithShape="1">
          <a:blip r:embed="rId2"/>
          <a:srcRect l="30071" t="25744" r="26299" b="12806"/>
          <a:stretch/>
        </p:blipFill>
        <p:spPr>
          <a:xfrm>
            <a:off x="147600" y="750000"/>
            <a:ext cx="6227488" cy="5480194"/>
          </a:xfrm>
          <a:prstGeom prst="rect">
            <a:avLst/>
          </a:prstGeom>
        </p:spPr>
      </p:pic>
    </p:spTree>
    <p:extLst>
      <p:ext uri="{BB962C8B-B14F-4D97-AF65-F5344CB8AC3E}">
        <p14:creationId xmlns:p14="http://schemas.microsoft.com/office/powerpoint/2010/main" val="1020933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327A3-3554-CF20-F694-266991B9D8E8}"/>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6FEC0033-7B41-6DD6-6568-9322E625E423}"/>
              </a:ext>
            </a:extLst>
          </p:cNvPr>
          <p:cNvSpPr>
            <a:spLocks noGrp="1"/>
          </p:cNvSpPr>
          <p:nvPr>
            <p:ph type="dt" sz="half" idx="10"/>
          </p:nvPr>
        </p:nvSpPr>
        <p:spPr/>
        <p:txBody>
          <a:bodyPr/>
          <a:lstStyle/>
          <a:p>
            <a:r>
              <a:rPr lang="en-US" dirty="0"/>
              <a:t>20XX</a:t>
            </a:r>
          </a:p>
        </p:txBody>
      </p:sp>
      <p:sp>
        <p:nvSpPr>
          <p:cNvPr id="12" name="Rectangle 11">
            <a:extLst>
              <a:ext uri="{FF2B5EF4-FFF2-40B4-BE49-F238E27FC236}">
                <a16:creationId xmlns:a16="http://schemas.microsoft.com/office/drawing/2014/main" id="{4D76AD80-E0CE-ADCB-1097-8E2EA6B7E311}"/>
              </a:ext>
            </a:extLst>
          </p:cNvPr>
          <p:cNvSpPr/>
          <p:nvPr/>
        </p:nvSpPr>
        <p:spPr>
          <a:xfrm>
            <a:off x="697423" y="6418881"/>
            <a:ext cx="904067" cy="193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F80F915-5D60-6E93-CF29-04F612B0E28E}"/>
              </a:ext>
            </a:extLst>
          </p:cNvPr>
          <p:cNvSpPr txBox="1"/>
          <p:nvPr/>
        </p:nvSpPr>
        <p:spPr>
          <a:xfrm>
            <a:off x="7878305" y="154982"/>
            <a:ext cx="4701152"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b="1" dirty="0">
                <a:latin typeface="Century Gothic"/>
              </a:rPr>
              <a:t>Ten</a:t>
            </a:r>
            <a:r>
              <a:rPr lang="en-US" sz="6600" b="1" dirty="0">
                <a:solidFill>
                  <a:srgbClr val="00B0F0"/>
                </a:solidFill>
                <a:latin typeface="Century Gothic"/>
              </a:rPr>
              <a:t>:</a:t>
            </a:r>
            <a:r>
              <a:rPr lang="en-US" sz="6600" b="1" dirty="0">
                <a:latin typeface="Century Gothic"/>
              </a:rPr>
              <a:t>Ten</a:t>
            </a:r>
            <a:r>
              <a:rPr lang="en-US" sz="4800" dirty="0">
                <a:latin typeface="Century Gothic"/>
              </a:rPr>
              <a:t> Resources</a:t>
            </a:r>
            <a:endParaRPr lang="en-US"/>
          </a:p>
        </p:txBody>
      </p:sp>
      <p:sp>
        <p:nvSpPr>
          <p:cNvPr id="2" name="Rectangle 1">
            <a:extLst>
              <a:ext uri="{FF2B5EF4-FFF2-40B4-BE49-F238E27FC236}">
                <a16:creationId xmlns:a16="http://schemas.microsoft.com/office/drawing/2014/main" id="{37DCCB86-3D0B-17F0-3FDC-BC04F73D4866}"/>
              </a:ext>
            </a:extLst>
          </p:cNvPr>
          <p:cNvSpPr/>
          <p:nvPr/>
        </p:nvSpPr>
        <p:spPr>
          <a:xfrm>
            <a:off x="-12916" y="0"/>
            <a:ext cx="5760203" cy="68450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4CCA2F2-3F21-E8A4-B822-C000F72071BA}"/>
              </a:ext>
            </a:extLst>
          </p:cNvPr>
          <p:cNvSpPr txBox="1"/>
          <p:nvPr/>
        </p:nvSpPr>
        <p:spPr>
          <a:xfrm>
            <a:off x="6095945" y="3071940"/>
            <a:ext cx="478320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entury Gothic"/>
              </a:rPr>
              <a:t>Here is an example of what each session will include.</a:t>
            </a:r>
          </a:p>
        </p:txBody>
      </p:sp>
      <p:sp>
        <p:nvSpPr>
          <p:cNvPr id="14" name="Arrow: Up 13">
            <a:extLst>
              <a:ext uri="{FF2B5EF4-FFF2-40B4-BE49-F238E27FC236}">
                <a16:creationId xmlns:a16="http://schemas.microsoft.com/office/drawing/2014/main" id="{079DCCBF-2E31-31BF-BBAB-FEAE478F4C2E}"/>
              </a:ext>
            </a:extLst>
          </p:cNvPr>
          <p:cNvSpPr/>
          <p:nvPr/>
        </p:nvSpPr>
        <p:spPr>
          <a:xfrm rot="16200000">
            <a:off x="6404753" y="3770957"/>
            <a:ext cx="543463" cy="1162627"/>
          </a:xfrm>
          <a:prstGeom prst="upArrow">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a:extLst>
              <a:ext uri="{FF2B5EF4-FFF2-40B4-BE49-F238E27FC236}">
                <a16:creationId xmlns:a16="http://schemas.microsoft.com/office/drawing/2014/main" id="{EE9FE3AC-12CF-FA58-A0F6-0E5ECA4497E2}"/>
              </a:ext>
            </a:extLst>
          </p:cNvPr>
          <p:cNvPicPr>
            <a:picLocks noChangeAspect="1"/>
          </p:cNvPicPr>
          <p:nvPr/>
        </p:nvPicPr>
        <p:blipFill rotWithShape="1">
          <a:blip r:embed="rId2"/>
          <a:srcRect l="34992" t="19439" r="32149" b="16000"/>
          <a:stretch/>
        </p:blipFill>
        <p:spPr>
          <a:xfrm>
            <a:off x="621600" y="108000"/>
            <a:ext cx="5411619" cy="6641574"/>
          </a:xfrm>
          <a:prstGeom prst="rect">
            <a:avLst/>
          </a:prstGeom>
        </p:spPr>
      </p:pic>
    </p:spTree>
    <p:extLst>
      <p:ext uri="{BB962C8B-B14F-4D97-AF65-F5344CB8AC3E}">
        <p14:creationId xmlns:p14="http://schemas.microsoft.com/office/powerpoint/2010/main" val="4196887782"/>
      </p:ext>
    </p:extLst>
  </p:cSld>
  <p:clrMapOvr>
    <a:masterClrMapping/>
  </p:clrMapOvr>
</p:sld>
</file>

<file path=ppt/theme/theme1.xml><?xml version="1.0" encoding="utf-8"?>
<a:theme xmlns:a="http://schemas.openxmlformats.org/drawingml/2006/main" name="Monolin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dark sales pitch_tm22318419_Win32_LW__SL_v3" id="{25F84EBA-C1D2-4AFA-BE29-F69FFF8F2DC6}" vid="{6C5BA4FE-EBF3-4DA8-82DB-24F1AF7B6C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FE3C65-29EB-4E60-850B-7BD594E374E2}">
  <ds:schemaRefs>
    <ds:schemaRef ds:uri="http://purl.org/dc/elements/1.1/"/>
    <ds:schemaRef ds:uri="16c05727-aa75-4e4a-9b5f-8a80a1165891"/>
    <ds:schemaRef ds:uri="230e9df3-be65-4c73-a93b-d1236ebd677e"/>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1af3243-3dd4-4a8d-8c0d-dd76da1f02a5"/>
    <ds:schemaRef ds:uri="http://schemas.microsoft.com/sharepoint/v3"/>
    <ds:schemaRef ds:uri="http://purl.org/dc/dcmitype/"/>
  </ds:schemaRefs>
</ds:datastoreItem>
</file>

<file path=customXml/itemProps2.xml><?xml version="1.0" encoding="utf-8"?>
<ds:datastoreItem xmlns:ds="http://schemas.openxmlformats.org/officeDocument/2006/customXml" ds:itemID="{475ABCA3-2984-4C89-9460-81718D633ECA}">
  <ds:schemaRefs>
    <ds:schemaRef ds:uri="http://schemas.microsoft.com/sharepoint/v3/contenttype/forms"/>
  </ds:schemaRefs>
</ds:datastoreItem>
</file>

<file path=customXml/itemProps3.xml><?xml version="1.0" encoding="utf-8"?>
<ds:datastoreItem xmlns:ds="http://schemas.openxmlformats.org/officeDocument/2006/customXml" ds:itemID="{E6F37A69-22DE-493E-8552-03285CA5DA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Minimalist sales pitch</Template>
  <TotalTime>11</TotalTime>
  <Words>868</Words>
  <Application>Microsoft Office PowerPoint</Application>
  <PresentationFormat>Widescreen</PresentationFormat>
  <Paragraphs>92</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Century Gothic</vt:lpstr>
      <vt:lpstr>Tenorite</vt:lpstr>
      <vt:lpstr>Monoline</vt:lpstr>
      <vt:lpstr>PSHE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 deck</dc:title>
  <dc:creator>Trish OKane</dc:creator>
  <cp:lastModifiedBy>Mrs P OKane</cp:lastModifiedBy>
  <cp:revision>869</cp:revision>
  <dcterms:created xsi:type="dcterms:W3CDTF">2023-11-08T21:23:37Z</dcterms:created>
  <dcterms:modified xsi:type="dcterms:W3CDTF">2024-01-25T14:44:17Z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