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4" r:id="rId3"/>
    <p:sldId id="266" r:id="rId4"/>
    <p:sldId id="267" r:id="rId5"/>
    <p:sldId id="278" r:id="rId6"/>
    <p:sldId id="275" r:id="rId7"/>
    <p:sldId id="279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660"/>
  </p:normalViewPr>
  <p:slideViewPr>
    <p:cSldViewPr snapToGrid="0">
      <p:cViewPr>
        <p:scale>
          <a:sx n="78" d="100"/>
          <a:sy n="78" d="100"/>
        </p:scale>
        <p:origin x="52" y="5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EEFCF-1378-0EBB-3331-8533131F9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811" y="502079"/>
            <a:ext cx="9634377" cy="665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Century" panose="02040604050505020304" pitchFamily="18" charset="0"/>
              </a:rPr>
              <a:t>REMEMBRANCE DAY</a:t>
            </a:r>
          </a:p>
        </p:txBody>
      </p:sp>
      <p:pic>
        <p:nvPicPr>
          <p:cNvPr id="3" name="Picture 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C071154-1907-6B51-CB86-F1DD8EFF9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7" y="2605250"/>
            <a:ext cx="4511044" cy="42527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D5C558-DD5C-9B3D-0EF2-156A5ECAFAFD}"/>
              </a:ext>
            </a:extLst>
          </p:cNvPr>
          <p:cNvSpPr txBox="1"/>
          <p:nvPr/>
        </p:nvSpPr>
        <p:spPr>
          <a:xfrm>
            <a:off x="955222" y="1332917"/>
            <a:ext cx="99579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LET US STOP AND REMEMBER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242AD10-7BF2-BF29-E529-6EA3EB4E47FA}"/>
              </a:ext>
            </a:extLst>
          </p:cNvPr>
          <p:cNvSpPr txBox="1">
            <a:spLocks/>
          </p:cNvSpPr>
          <p:nvPr/>
        </p:nvSpPr>
        <p:spPr>
          <a:xfrm>
            <a:off x="1523999" y="2270046"/>
            <a:ext cx="9144000" cy="665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latin typeface="Century" panose="02040604050505020304" pitchFamily="18" charset="0"/>
                <a:ea typeface="Cambria Math" panose="02040503050406030204" pitchFamily="18" charset="0"/>
              </a:rPr>
              <a:t>By Niki Davies</a:t>
            </a:r>
            <a:endParaRPr lang="en-GB" sz="2000" dirty="0">
              <a:latin typeface="Century" panose="020406040505050203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3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those who fought for us.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those who lost their lives for us.</a:t>
            </a:r>
          </a:p>
        </p:txBody>
      </p:sp>
    </p:spTree>
    <p:extLst>
      <p:ext uri="{BB962C8B-B14F-4D97-AF65-F5344CB8AC3E}">
        <p14:creationId xmlns:p14="http://schemas.microsoft.com/office/powerpoint/2010/main" val="210697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fought for our future,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that we could be free.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made sure there would be a better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for you and me.</a:t>
            </a:r>
          </a:p>
        </p:txBody>
      </p:sp>
    </p:spTree>
    <p:extLst>
      <p:ext uri="{BB962C8B-B14F-4D97-AF65-F5344CB8AC3E}">
        <p14:creationId xmlns:p14="http://schemas.microsoft.com/office/powerpoint/2010/main" val="129571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never should forget.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Together we think of them yet.</a:t>
            </a:r>
          </a:p>
        </p:txBody>
      </p:sp>
    </p:spTree>
    <p:extLst>
      <p:ext uri="{BB962C8B-B14F-4D97-AF65-F5344CB8AC3E}">
        <p14:creationId xmlns:p14="http://schemas.microsoft.com/office/powerpoint/2010/main" val="114895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fought for our future,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that we could be free.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made sure there would be a better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for you and me.</a:t>
            </a:r>
          </a:p>
        </p:txBody>
      </p:sp>
    </p:spTree>
    <p:extLst>
      <p:ext uri="{BB962C8B-B14F-4D97-AF65-F5344CB8AC3E}">
        <p14:creationId xmlns:p14="http://schemas.microsoft.com/office/powerpoint/2010/main" val="9361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fought courageously.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us stop and remember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thank them for their bravery.</a:t>
            </a:r>
          </a:p>
        </p:txBody>
      </p:sp>
    </p:spTree>
    <p:extLst>
      <p:ext uri="{BB962C8B-B14F-4D97-AF65-F5344CB8AC3E}">
        <p14:creationId xmlns:p14="http://schemas.microsoft.com/office/powerpoint/2010/main" val="228810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fought for our future,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that we could be free.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made sure there would be a better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for you and me.</a:t>
            </a:r>
          </a:p>
        </p:txBody>
      </p:sp>
    </p:spTree>
    <p:extLst>
      <p:ext uri="{BB962C8B-B14F-4D97-AF65-F5344CB8AC3E}">
        <p14:creationId xmlns:p14="http://schemas.microsoft.com/office/powerpoint/2010/main" val="4142987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692291"/>
            <a:ext cx="10985679" cy="147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made sure there would be a better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for you and me.</a:t>
            </a:r>
          </a:p>
        </p:txBody>
      </p:sp>
    </p:spTree>
    <p:extLst>
      <p:ext uri="{BB962C8B-B14F-4D97-AF65-F5344CB8AC3E}">
        <p14:creationId xmlns:p14="http://schemas.microsoft.com/office/powerpoint/2010/main" val="266826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177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</vt:lpstr>
      <vt:lpstr>Office Theme</vt:lpstr>
      <vt:lpstr>REMEMBRANCE 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MIRACLE IN THE TOWN</dc:title>
  <dc:creator>Thomas Kirkham</dc:creator>
  <cp:lastModifiedBy>Thomas Kirkham</cp:lastModifiedBy>
  <cp:revision>25</cp:revision>
  <dcterms:created xsi:type="dcterms:W3CDTF">2023-02-08T11:05:13Z</dcterms:created>
  <dcterms:modified xsi:type="dcterms:W3CDTF">2023-09-27T08:48:24Z</dcterms:modified>
</cp:coreProperties>
</file>