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4" r:id="rId3"/>
    <p:sldId id="266" r:id="rId4"/>
    <p:sldId id="267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06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 autoAdjust="0"/>
    <p:restoredTop sz="94660"/>
  </p:normalViewPr>
  <p:slideViewPr>
    <p:cSldViewPr snapToGrid="0">
      <p:cViewPr>
        <p:scale>
          <a:sx n="78" d="100"/>
          <a:sy n="78" d="100"/>
        </p:scale>
        <p:origin x="5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CAD1-4B32-C951-4D5A-17854A1AE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ABB29-B4F6-A33F-34BF-35CEF0DDA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AAA0D-3AE5-E264-B2B0-D43C6CF1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E6A39-44A4-5ED1-84D1-6E8AC306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30742-11E5-B99C-B62A-1D69390B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7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E6A7-3E95-6D2D-24BF-666A3369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38186-D4C4-FCEE-98B0-A365E8C87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B156-0A05-46E0-5510-359EE3D7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878E7-A6D3-922D-249C-54D6A842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CEB4F-AE56-3801-820E-A9F06850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59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AC0A7B-2AF1-0EC7-0EED-52B7C0C3B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7C2B-84DB-520F-AABA-01B500966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27A95-995A-CB29-ECD4-E0C525DA9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BDA34-7170-9BF2-82CF-24913E60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08C0-0643-23F6-A533-400457C9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3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1E5B-E50E-02DB-9AE6-1E0EA0338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F813E-ED5C-07F4-2FFB-758095B3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6F34D-3974-8579-3F61-B489D037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54121-7DF6-9168-0B11-610598CD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66BBF-B120-8321-7AF2-17F3EF9D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0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B235-6E88-0B31-363D-21EC79F2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73221-3B5F-1336-1486-A3ED4D972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9DDA7-84AC-04CE-2901-5BEC4886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9F63-E59B-ADB0-AAD5-E8D6907F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28F8B-0A02-5868-8236-F6D0FCFE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79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F9F89-FB65-037E-F28A-D8AAD62A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2787F-937B-EC4D-62C8-3E4F2BB82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3591B-3C34-981A-46AB-8A8FC5BAD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70B44-80A8-4411-A955-983A6BE5A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E56E3-DD57-610D-CDDF-09A1CC29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2364B-0774-E80D-8F63-92B3CEFF7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7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96A2-82FF-6A31-F401-07B13EEA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6856-8B0B-BBA2-9BF4-43338AC67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08182-636C-3086-BF91-655D6C678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B6831-2C87-F956-4A56-13E89FB5D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EAE748-868D-EFCC-65FC-8DE0C48D5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3C63A-E9B5-2518-9421-E6997880F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00273-D227-6EF5-7752-896F76A5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2B351C-FA5A-4FE0-7737-E644C44D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9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2E94-2E84-57FD-08F3-3BC1F76AE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F382B-5CA1-012A-D37E-0698F839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3D922-F214-15C5-3B10-2FDE5FEF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65B01-D36A-72F6-B89E-2373FC73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7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FD449-7C9A-808D-A790-8CD895984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AA8B5-D7CD-FF9E-8F75-98E6E5D2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851D6-10AE-F2F3-9831-6943B9CE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0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3B64-0B11-4D6B-07EB-B204DD50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070B-07E6-2841-66F0-00E265DA5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22AF2-BFFB-FABC-4FEE-D2CB61261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EB5C1-F1BE-279B-0C97-22909830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3AD84-94D2-1D19-4E8B-20AC5A36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B857-3715-0DC3-CC4C-B9FD3CBD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80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53C3-E0D2-D67E-8C2B-9652FA52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7513D9-EA7E-7D06-1756-36E4D4F74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EBCF8-6704-EA4C-E67B-23D53FCB5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279B3-C44D-BB63-989B-153195E3E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54A7B-41ED-4DAA-F624-3BBB418B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4DC-FBFA-A380-3E1A-64957304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32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331CBE-7454-AC0F-8ED9-424DE8C84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955FB-276F-7ABD-37EA-AAEF77D80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3CE8-EF0C-2B5E-213C-8C47F1AC0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660C-09FB-4030-8F86-04251B466FCB}" type="datetimeFigureOut">
              <a:rPr lang="en-GB" smtClean="0"/>
              <a:t>27/09/2023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99744-AFBA-558A-DD4B-A8DC1CC06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49DB9-34F5-074E-C1EC-7B92D070E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3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EEFCF-1378-0EBB-3331-8533131F9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8811" y="502079"/>
            <a:ext cx="9634377" cy="665162"/>
          </a:xfrm>
        </p:spPr>
        <p:txBody>
          <a:bodyPr>
            <a:normAutofit/>
          </a:bodyPr>
          <a:lstStyle/>
          <a:p>
            <a:r>
              <a:rPr lang="en-GB" sz="3200" b="1" dirty="0">
                <a:latin typeface="Century" panose="02040604050505020304" pitchFamily="18" charset="0"/>
              </a:rPr>
              <a:t>REMEMBRANCE DAY</a:t>
            </a:r>
          </a:p>
        </p:txBody>
      </p:sp>
      <p:pic>
        <p:nvPicPr>
          <p:cNvPr id="3" name="Picture 2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FC071154-1907-6B51-CB86-F1DD8EFF9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77" y="2605250"/>
            <a:ext cx="4511044" cy="42527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8D5C558-DD5C-9B3D-0EF2-156A5ECAFAFD}"/>
              </a:ext>
            </a:extLst>
          </p:cNvPr>
          <p:cNvSpPr txBox="1"/>
          <p:nvPr/>
        </p:nvSpPr>
        <p:spPr>
          <a:xfrm>
            <a:off x="1826653" y="1332917"/>
            <a:ext cx="853869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dirty="0">
                <a:solidFill>
                  <a:srgbClr val="E00069"/>
                </a:solidFill>
                <a:latin typeface="Century" panose="02040604050505020304" pitchFamily="18" charset="0"/>
              </a:rPr>
              <a:t>IN FLANDER FIELDS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242AD10-7BF2-BF29-E529-6EA3EB4E47FA}"/>
              </a:ext>
            </a:extLst>
          </p:cNvPr>
          <p:cNvSpPr txBox="1">
            <a:spLocks/>
          </p:cNvSpPr>
          <p:nvPr/>
        </p:nvSpPr>
        <p:spPr>
          <a:xfrm>
            <a:off x="1523999" y="2270046"/>
            <a:ext cx="9144000" cy="665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>
                <a:latin typeface="Century" panose="02040604050505020304" pitchFamily="18" charset="0"/>
                <a:ea typeface="Cambria Math" panose="02040503050406030204" pitchFamily="18" charset="0"/>
              </a:rPr>
              <a:t>By Niki Davies</a:t>
            </a:r>
            <a:endParaRPr lang="en-GB" sz="2000" dirty="0">
              <a:latin typeface="Century" panose="020406040505050203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733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Flanders fields the poppies blow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 the crosses row on row,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mark our place; and in the sky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larks still bravely singing fly.</a:t>
            </a:r>
          </a:p>
        </p:txBody>
      </p:sp>
    </p:spTree>
    <p:extLst>
      <p:ext uri="{BB962C8B-B14F-4D97-AF65-F5344CB8AC3E}">
        <p14:creationId xmlns:p14="http://schemas.microsoft.com/office/powerpoint/2010/main" val="2106970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2322960"/>
            <a:ext cx="10985679" cy="2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Now’s the time to remember those people long ago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to pray for peace for ever.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Flanders fields the poppies blow.</a:t>
            </a:r>
          </a:p>
        </p:txBody>
      </p:sp>
    </p:spTree>
    <p:extLst>
      <p:ext uri="{BB962C8B-B14F-4D97-AF65-F5344CB8AC3E}">
        <p14:creationId xmlns:p14="http://schemas.microsoft.com/office/powerpoint/2010/main" val="1295719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thank you for your bravery,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Upon the land, the air and sea.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fought for us courageously,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did it so we could be free.</a:t>
            </a:r>
          </a:p>
        </p:txBody>
      </p:sp>
    </p:spTree>
    <p:extLst>
      <p:ext uri="{BB962C8B-B14F-4D97-AF65-F5344CB8AC3E}">
        <p14:creationId xmlns:p14="http://schemas.microsoft.com/office/powerpoint/2010/main" val="1148954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2322960"/>
            <a:ext cx="10985679" cy="2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Now’s the time to remember those people long ago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to pray for peace for ever.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Flanders fields the poppies blow.</a:t>
            </a:r>
          </a:p>
        </p:txBody>
      </p:sp>
    </p:spTree>
    <p:extLst>
      <p:ext uri="{BB962C8B-B14F-4D97-AF65-F5344CB8AC3E}">
        <p14:creationId xmlns:p14="http://schemas.microsoft.com/office/powerpoint/2010/main" val="2288100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953628"/>
            <a:ext cx="10985679" cy="2950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Flanders fields the poppies blow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Between the crosses row on row,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mark our place; and in the sky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larks still bravely singing fly.</a:t>
            </a:r>
          </a:p>
        </p:txBody>
      </p:sp>
    </p:spTree>
    <p:extLst>
      <p:ext uri="{BB962C8B-B14F-4D97-AF65-F5344CB8AC3E}">
        <p14:creationId xmlns:p14="http://schemas.microsoft.com/office/powerpoint/2010/main" val="2668260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2322960"/>
            <a:ext cx="10985679" cy="2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Now’s the time to remember those people long ago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to pray for peace for ever.</a:t>
            </a:r>
          </a:p>
          <a:p>
            <a:pPr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Flanders fields the poppies blow.</a:t>
            </a:r>
          </a:p>
        </p:txBody>
      </p:sp>
    </p:spTree>
    <p:extLst>
      <p:ext uri="{BB962C8B-B14F-4D97-AF65-F5344CB8AC3E}">
        <p14:creationId xmlns:p14="http://schemas.microsoft.com/office/powerpoint/2010/main" val="4148451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169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</vt:lpstr>
      <vt:lpstr>Office Theme</vt:lpstr>
      <vt:lpstr>REMEMBRANCE DAY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MIRACLE IN THE TOWN</dc:title>
  <dc:creator>Thomas Kirkham</dc:creator>
  <cp:lastModifiedBy>Thomas Kirkham</cp:lastModifiedBy>
  <cp:revision>24</cp:revision>
  <dcterms:created xsi:type="dcterms:W3CDTF">2023-02-08T11:05:13Z</dcterms:created>
  <dcterms:modified xsi:type="dcterms:W3CDTF">2023-09-27T08:45:27Z</dcterms:modified>
</cp:coreProperties>
</file>