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9" r:id="rId4"/>
    <p:sldId id="274" r:id="rId5"/>
    <p:sldId id="278" r:id="rId6"/>
    <p:sldId id="264" r:id="rId7"/>
    <p:sldId id="275" r:id="rId8"/>
    <p:sldId id="273" r:id="rId9"/>
    <p:sldId id="276" r:id="rId10"/>
    <p:sldId id="277" r:id="rId11"/>
    <p:sldId id="272" r:id="rId12"/>
  </p:sldIdLst>
  <p:sldSz cx="9144000" cy="6858000" type="screen4x3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07" autoAdjust="0"/>
  </p:normalViewPr>
  <p:slideViewPr>
    <p:cSldViewPr>
      <p:cViewPr varScale="1">
        <p:scale>
          <a:sx n="67" d="100"/>
          <a:sy n="67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A5DDC-72C1-408A-9568-291592329181}" type="datetimeFigureOut">
              <a:rPr lang="en-GB" smtClean="0"/>
              <a:t>25/01/2023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2E26-0148-454C-9513-F3D676C7E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356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A5DDC-72C1-408A-9568-291592329181}" type="datetimeFigureOut">
              <a:rPr lang="en-GB" smtClean="0"/>
              <a:t>25/01/2023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2E26-0148-454C-9513-F3D676C7E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70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A5DDC-72C1-408A-9568-291592329181}" type="datetimeFigureOut">
              <a:rPr lang="en-GB" smtClean="0"/>
              <a:t>25/01/2023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2E26-0148-454C-9513-F3D676C7E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33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A5DDC-72C1-408A-9568-291592329181}" type="datetimeFigureOut">
              <a:rPr lang="en-GB" smtClean="0"/>
              <a:t>25/01/2023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2E26-0148-454C-9513-F3D676C7E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030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A5DDC-72C1-408A-9568-291592329181}" type="datetimeFigureOut">
              <a:rPr lang="en-GB" smtClean="0"/>
              <a:t>25/01/2023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2E26-0148-454C-9513-F3D676C7E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092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A5DDC-72C1-408A-9568-291592329181}" type="datetimeFigureOut">
              <a:rPr lang="en-GB" smtClean="0"/>
              <a:t>25/01/2023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2E26-0148-454C-9513-F3D676C7E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970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A5DDC-72C1-408A-9568-291592329181}" type="datetimeFigureOut">
              <a:rPr lang="en-GB" smtClean="0"/>
              <a:t>25/01/2023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2E26-0148-454C-9513-F3D676C7E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52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A5DDC-72C1-408A-9568-291592329181}" type="datetimeFigureOut">
              <a:rPr lang="en-GB" smtClean="0"/>
              <a:t>25/01/2023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2E26-0148-454C-9513-F3D676C7E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59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A5DDC-72C1-408A-9568-291592329181}" type="datetimeFigureOut">
              <a:rPr lang="en-GB" smtClean="0"/>
              <a:t>25/01/2023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2E26-0148-454C-9513-F3D676C7E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673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A5DDC-72C1-408A-9568-291592329181}" type="datetimeFigureOut">
              <a:rPr lang="en-GB" smtClean="0"/>
              <a:t>25/01/2023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2E26-0148-454C-9513-F3D676C7E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A5DDC-72C1-408A-9568-291592329181}" type="datetimeFigureOut">
              <a:rPr lang="en-GB" smtClean="0"/>
              <a:t>25/01/2023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2E26-0148-454C-9513-F3D676C7E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05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A5DDC-72C1-408A-9568-291592329181}" type="datetimeFigureOut">
              <a:rPr lang="en-GB" smtClean="0"/>
              <a:t>25/01/2023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C2E26-0148-454C-9513-F3D676C7E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01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tmp"/><Relationship Id="rId7" Type="http://schemas.openxmlformats.org/officeDocument/2006/relationships/image" Target="../media/image25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mp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e you up for The Rhyme Challenge? | Bookstart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5" t="35783" r="14616" b="35926"/>
          <a:stretch/>
        </p:blipFill>
        <p:spPr>
          <a:xfrm>
            <a:off x="5004048" y="4149080"/>
            <a:ext cx="3629825" cy="2428059"/>
          </a:xfrm>
          <a:prstGeom prst="rect">
            <a:avLst/>
          </a:prstGeom>
        </p:spPr>
      </p:pic>
      <p:pic>
        <p:nvPicPr>
          <p:cNvPr id="2050" name="Picture 2" descr="Image result for rhyme challe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1187"/>
            <a:ext cx="4693558" cy="37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25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t Cross Buns&quot; English language nursery rhyme and Easter Song - French  Translation">
            <a:extLst>
              <a:ext uri="{FF2B5EF4-FFF2-40B4-BE49-F238E27FC236}">
                <a16:creationId xmlns:a16="http://schemas.microsoft.com/office/drawing/2014/main" id="{B05548F2-06F1-4DB5-A82A-0AFBEB53AF7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3087" r="8425" b="8908"/>
          <a:stretch/>
        </p:blipFill>
        <p:spPr bwMode="auto">
          <a:xfrm>
            <a:off x="2109787" y="-100012"/>
            <a:ext cx="4924425" cy="7058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0641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0" t="22862" r="31739" b="18928"/>
          <a:stretch/>
        </p:blipFill>
        <p:spPr bwMode="auto">
          <a:xfrm>
            <a:off x="179511" y="908720"/>
            <a:ext cx="2781935" cy="2313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6" t="17139" r="28688" b="15009"/>
          <a:stretch/>
        </p:blipFill>
        <p:spPr bwMode="auto">
          <a:xfrm>
            <a:off x="3027396" y="908720"/>
            <a:ext cx="2794000" cy="2268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4" t="15001" r="28496" b="14306"/>
          <a:stretch/>
        </p:blipFill>
        <p:spPr bwMode="auto">
          <a:xfrm>
            <a:off x="6012160" y="908720"/>
            <a:ext cx="2689225" cy="2335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t="13570" r="26956" b="16092"/>
          <a:stretch/>
        </p:blipFill>
        <p:spPr bwMode="auto">
          <a:xfrm>
            <a:off x="179511" y="3789040"/>
            <a:ext cx="3029585" cy="2349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2" t="17498" r="25036" b="17162"/>
          <a:stretch/>
        </p:blipFill>
        <p:spPr bwMode="auto">
          <a:xfrm>
            <a:off x="3079817" y="3906197"/>
            <a:ext cx="2969895" cy="2115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13217" r="28303" b="18941"/>
          <a:stretch/>
        </p:blipFill>
        <p:spPr bwMode="auto">
          <a:xfrm>
            <a:off x="6109402" y="3501008"/>
            <a:ext cx="2591983" cy="2772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0447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mpty Dumpty – rhyme – Early Years teaching resource - Scholastic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28188" r="59394" b="28751"/>
          <a:stretch/>
        </p:blipFill>
        <p:spPr>
          <a:xfrm>
            <a:off x="1691680" y="620687"/>
            <a:ext cx="5544616" cy="55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84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e Grand Old Duke of York song sheet (SB10739) - SparkleBox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4" t="31288" r="39057" b="15238"/>
          <a:stretch/>
        </p:blipFill>
        <p:spPr>
          <a:xfrm>
            <a:off x="179512" y="116632"/>
            <a:ext cx="4536504" cy="6687436"/>
          </a:xfrm>
        </p:spPr>
      </p:pic>
      <p:sp>
        <p:nvSpPr>
          <p:cNvPr id="6" name="TextBox 5"/>
          <p:cNvSpPr txBox="1"/>
          <p:nvPr/>
        </p:nvSpPr>
        <p:spPr>
          <a:xfrm>
            <a:off x="5076056" y="476672"/>
            <a:ext cx="34563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Verse 2: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Oh the Grand old Duke of York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He had ten thousand men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They banged their drums to the top of the hill….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Verse 3: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Oh the Grand old Duke of York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He had ten thousand men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They played their flutes to the top of the hill….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Verse 4: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Oh the Grand old Duke of York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He had ten thousand men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They banged their gun to the top of the hill….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884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BF1D4BB-E781-418F-94FB-3EA6C342686A}"/>
              </a:ext>
            </a:extLst>
          </p:cNvPr>
          <p:cNvGrpSpPr/>
          <p:nvPr/>
        </p:nvGrpSpPr>
        <p:grpSpPr>
          <a:xfrm>
            <a:off x="1835696" y="0"/>
            <a:ext cx="5741780" cy="8273474"/>
            <a:chOff x="0" y="0"/>
            <a:chExt cx="7475233" cy="10686237"/>
          </a:xfrm>
        </p:grpSpPr>
        <p:sp>
          <p:nvSpPr>
            <p:cNvPr id="5" name="Shape 6">
              <a:extLst>
                <a:ext uri="{FF2B5EF4-FFF2-40B4-BE49-F238E27FC236}">
                  <a16:creationId xmlns:a16="http://schemas.microsoft.com/office/drawing/2014/main" id="{59CC4B47-4751-4CEE-AF35-8AFEC521D0D4}"/>
                </a:ext>
              </a:extLst>
            </p:cNvPr>
            <p:cNvSpPr/>
            <p:nvPr/>
          </p:nvSpPr>
          <p:spPr>
            <a:xfrm>
              <a:off x="0" y="0"/>
              <a:ext cx="7475233" cy="10686237"/>
            </a:xfrm>
            <a:custGeom>
              <a:avLst/>
              <a:gdLst/>
              <a:ahLst/>
              <a:cxnLst/>
              <a:rect l="0" t="0" r="0" b="0"/>
              <a:pathLst>
                <a:path w="7475233" h="10686237">
                  <a:moveTo>
                    <a:pt x="0" y="10686237"/>
                  </a:moveTo>
                  <a:lnTo>
                    <a:pt x="7475233" y="10686237"/>
                  </a:lnTo>
                  <a:lnTo>
                    <a:pt x="7475233" y="0"/>
                  </a:lnTo>
                  <a:lnTo>
                    <a:pt x="0" y="0"/>
                  </a:lnTo>
                  <a:close/>
                </a:path>
              </a:pathLst>
            </a:custGeom>
            <a:ln w="6515" cap="flat">
              <a:miter lim="100000"/>
            </a:ln>
          </p:spPr>
          <p:style>
            <a:lnRef idx="1">
              <a:srgbClr val="1E1D1D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BC326D-610E-4412-839B-665A28347082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20224" y="220446"/>
              <a:ext cx="7034784" cy="10244327"/>
            </a:xfrm>
            <a:prstGeom prst="rect">
              <a:avLst/>
            </a:prstGeom>
          </p:spPr>
        </p:pic>
        <p:sp>
          <p:nvSpPr>
            <p:cNvPr id="7" name="Shape 9">
              <a:extLst>
                <a:ext uri="{FF2B5EF4-FFF2-40B4-BE49-F238E27FC236}">
                  <a16:creationId xmlns:a16="http://schemas.microsoft.com/office/drawing/2014/main" id="{33004C08-4FAC-4637-A862-A33DF7259AB8}"/>
                </a:ext>
              </a:extLst>
            </p:cNvPr>
            <p:cNvSpPr/>
            <p:nvPr/>
          </p:nvSpPr>
          <p:spPr>
            <a:xfrm>
              <a:off x="688556" y="770592"/>
              <a:ext cx="6098133" cy="9145054"/>
            </a:xfrm>
            <a:custGeom>
              <a:avLst/>
              <a:gdLst/>
              <a:ahLst/>
              <a:cxnLst/>
              <a:rect l="0" t="0" r="0" b="0"/>
              <a:pathLst>
                <a:path w="6098133" h="9145054">
                  <a:moveTo>
                    <a:pt x="386880" y="0"/>
                  </a:moveTo>
                  <a:lnTo>
                    <a:pt x="5711254" y="0"/>
                  </a:lnTo>
                  <a:cubicBezTo>
                    <a:pt x="5924918" y="0"/>
                    <a:pt x="6098133" y="173215"/>
                    <a:pt x="6098133" y="386880"/>
                  </a:cubicBezTo>
                  <a:lnTo>
                    <a:pt x="6098133" y="8758161"/>
                  </a:lnTo>
                  <a:cubicBezTo>
                    <a:pt x="6098133" y="8971838"/>
                    <a:pt x="5924918" y="9145054"/>
                    <a:pt x="5711254" y="9145054"/>
                  </a:cubicBezTo>
                  <a:lnTo>
                    <a:pt x="386880" y="9145054"/>
                  </a:lnTo>
                  <a:cubicBezTo>
                    <a:pt x="173215" y="9145054"/>
                    <a:pt x="0" y="8971838"/>
                    <a:pt x="0" y="8758161"/>
                  </a:cubicBezTo>
                  <a:lnTo>
                    <a:pt x="0" y="386880"/>
                  </a:lnTo>
                  <a:cubicBezTo>
                    <a:pt x="0" y="173215"/>
                    <a:pt x="173215" y="0"/>
                    <a:pt x="38688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Shape 10">
              <a:extLst>
                <a:ext uri="{FF2B5EF4-FFF2-40B4-BE49-F238E27FC236}">
                  <a16:creationId xmlns:a16="http://schemas.microsoft.com/office/drawing/2014/main" id="{FAB80230-660A-4005-BBDB-0AE313221AF2}"/>
                </a:ext>
              </a:extLst>
            </p:cNvPr>
            <p:cNvSpPr/>
            <p:nvPr/>
          </p:nvSpPr>
          <p:spPr>
            <a:xfrm>
              <a:off x="5959875" y="9808069"/>
              <a:ext cx="892365" cy="656705"/>
            </a:xfrm>
            <a:custGeom>
              <a:avLst/>
              <a:gdLst/>
              <a:ahLst/>
              <a:cxnLst/>
              <a:rect l="0" t="0" r="0" b="0"/>
              <a:pathLst>
                <a:path w="892365" h="656705">
                  <a:moveTo>
                    <a:pt x="110401" y="0"/>
                  </a:moveTo>
                  <a:lnTo>
                    <a:pt x="781977" y="0"/>
                  </a:lnTo>
                  <a:cubicBezTo>
                    <a:pt x="842937" y="0"/>
                    <a:pt x="892365" y="49429"/>
                    <a:pt x="892365" y="110401"/>
                  </a:cubicBezTo>
                  <a:lnTo>
                    <a:pt x="892365" y="656705"/>
                  </a:lnTo>
                  <a:lnTo>
                    <a:pt x="0" y="656705"/>
                  </a:lnTo>
                  <a:lnTo>
                    <a:pt x="0" y="110401"/>
                  </a:lnTo>
                  <a:cubicBezTo>
                    <a:pt x="0" y="49429"/>
                    <a:pt x="49428" y="0"/>
                    <a:pt x="1104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5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Shape 11">
              <a:extLst>
                <a:ext uri="{FF2B5EF4-FFF2-40B4-BE49-F238E27FC236}">
                  <a16:creationId xmlns:a16="http://schemas.microsoft.com/office/drawing/2014/main" id="{5EEA97B6-C0CB-4935-B833-C6E7ACB34FC2}"/>
                </a:ext>
              </a:extLst>
            </p:cNvPr>
            <p:cNvSpPr/>
            <p:nvPr/>
          </p:nvSpPr>
          <p:spPr>
            <a:xfrm>
              <a:off x="6074247" y="9924827"/>
              <a:ext cx="663626" cy="423189"/>
            </a:xfrm>
            <a:custGeom>
              <a:avLst/>
              <a:gdLst/>
              <a:ahLst/>
              <a:cxnLst/>
              <a:rect l="0" t="0" r="0" b="0"/>
              <a:pathLst>
                <a:path w="663626" h="423189">
                  <a:moveTo>
                    <a:pt x="388746" y="0"/>
                  </a:moveTo>
                  <a:cubicBezTo>
                    <a:pt x="452844" y="0"/>
                    <a:pt x="507504" y="40322"/>
                    <a:pt x="528790" y="96977"/>
                  </a:cubicBezTo>
                  <a:cubicBezTo>
                    <a:pt x="542544" y="79146"/>
                    <a:pt x="564121" y="67665"/>
                    <a:pt x="588378" y="67665"/>
                  </a:cubicBezTo>
                  <a:cubicBezTo>
                    <a:pt x="629933" y="67665"/>
                    <a:pt x="663626" y="101346"/>
                    <a:pt x="663626" y="142900"/>
                  </a:cubicBezTo>
                  <a:cubicBezTo>
                    <a:pt x="663626" y="178562"/>
                    <a:pt x="638823" y="208419"/>
                    <a:pt x="605511" y="216167"/>
                  </a:cubicBezTo>
                  <a:cubicBezTo>
                    <a:pt x="606132" y="220383"/>
                    <a:pt x="606463" y="224675"/>
                    <a:pt x="606463" y="229057"/>
                  </a:cubicBezTo>
                  <a:cubicBezTo>
                    <a:pt x="606463" y="277457"/>
                    <a:pt x="567220" y="316699"/>
                    <a:pt x="518807" y="316699"/>
                  </a:cubicBezTo>
                  <a:cubicBezTo>
                    <a:pt x="505701" y="316699"/>
                    <a:pt x="493280" y="313817"/>
                    <a:pt x="482117" y="308660"/>
                  </a:cubicBezTo>
                  <a:cubicBezTo>
                    <a:pt x="470979" y="344284"/>
                    <a:pt x="437731" y="370129"/>
                    <a:pt x="398437" y="370129"/>
                  </a:cubicBezTo>
                  <a:cubicBezTo>
                    <a:pt x="380060" y="370129"/>
                    <a:pt x="362991" y="364465"/>
                    <a:pt x="348894" y="354787"/>
                  </a:cubicBezTo>
                  <a:cubicBezTo>
                    <a:pt x="328879" y="395312"/>
                    <a:pt x="287134" y="423189"/>
                    <a:pt x="238874" y="423189"/>
                  </a:cubicBezTo>
                  <a:cubicBezTo>
                    <a:pt x="180276" y="423189"/>
                    <a:pt x="131280" y="382105"/>
                    <a:pt x="119126" y="327165"/>
                  </a:cubicBezTo>
                  <a:cubicBezTo>
                    <a:pt x="53022" y="325297"/>
                    <a:pt x="0" y="271145"/>
                    <a:pt x="0" y="204597"/>
                  </a:cubicBezTo>
                  <a:cubicBezTo>
                    <a:pt x="0" y="136868"/>
                    <a:pt x="54914" y="81966"/>
                    <a:pt x="122656" y="81966"/>
                  </a:cubicBezTo>
                  <a:cubicBezTo>
                    <a:pt x="146456" y="81966"/>
                    <a:pt x="168668" y="88747"/>
                    <a:pt x="187477" y="100482"/>
                  </a:cubicBezTo>
                  <a:cubicBezTo>
                    <a:pt x="199403" y="74675"/>
                    <a:pt x="225514" y="56769"/>
                    <a:pt x="255803" y="56769"/>
                  </a:cubicBezTo>
                  <a:cubicBezTo>
                    <a:pt x="260782" y="56769"/>
                    <a:pt x="265633" y="57264"/>
                    <a:pt x="270345" y="58179"/>
                  </a:cubicBezTo>
                  <a:cubicBezTo>
                    <a:pt x="297688" y="22796"/>
                    <a:pt x="340550" y="0"/>
                    <a:pt x="38874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Shape 12">
              <a:extLst>
                <a:ext uri="{FF2B5EF4-FFF2-40B4-BE49-F238E27FC236}">
                  <a16:creationId xmlns:a16="http://schemas.microsoft.com/office/drawing/2014/main" id="{DF20486F-9CCE-4261-961E-FCEA26CF0B6E}"/>
                </a:ext>
              </a:extLst>
            </p:cNvPr>
            <p:cNvSpPr/>
            <p:nvPr/>
          </p:nvSpPr>
          <p:spPr>
            <a:xfrm>
              <a:off x="6344360" y="10043579"/>
              <a:ext cx="50876" cy="48387"/>
            </a:xfrm>
            <a:custGeom>
              <a:avLst/>
              <a:gdLst/>
              <a:ahLst/>
              <a:cxnLst/>
              <a:rect l="0" t="0" r="0" b="0"/>
              <a:pathLst>
                <a:path w="50876" h="48387">
                  <a:moveTo>
                    <a:pt x="24244" y="991"/>
                  </a:moveTo>
                  <a:cubicBezTo>
                    <a:pt x="24727" y="0"/>
                    <a:pt x="26149" y="0"/>
                    <a:pt x="26632" y="991"/>
                  </a:cubicBezTo>
                  <a:lnTo>
                    <a:pt x="33338" y="14592"/>
                  </a:lnTo>
                  <a:cubicBezTo>
                    <a:pt x="33541" y="14974"/>
                    <a:pt x="33909" y="15253"/>
                    <a:pt x="34341" y="15316"/>
                  </a:cubicBezTo>
                  <a:lnTo>
                    <a:pt x="49352" y="17500"/>
                  </a:lnTo>
                  <a:cubicBezTo>
                    <a:pt x="50444" y="17653"/>
                    <a:pt x="50876" y="18999"/>
                    <a:pt x="50089" y="19761"/>
                  </a:cubicBezTo>
                  <a:lnTo>
                    <a:pt x="39230" y="30353"/>
                  </a:lnTo>
                  <a:cubicBezTo>
                    <a:pt x="38913" y="30658"/>
                    <a:pt x="38773" y="31090"/>
                    <a:pt x="38849" y="31521"/>
                  </a:cubicBezTo>
                  <a:lnTo>
                    <a:pt x="41415" y="46469"/>
                  </a:lnTo>
                  <a:cubicBezTo>
                    <a:pt x="41592" y="47561"/>
                    <a:pt x="40462" y="48387"/>
                    <a:pt x="39484" y="47866"/>
                  </a:cubicBezTo>
                  <a:lnTo>
                    <a:pt x="26060" y="40818"/>
                  </a:lnTo>
                  <a:cubicBezTo>
                    <a:pt x="25667" y="40615"/>
                    <a:pt x="25209" y="40615"/>
                    <a:pt x="24816" y="40818"/>
                  </a:cubicBezTo>
                  <a:lnTo>
                    <a:pt x="11392" y="47866"/>
                  </a:lnTo>
                  <a:cubicBezTo>
                    <a:pt x="10414" y="48387"/>
                    <a:pt x="9284" y="47561"/>
                    <a:pt x="9461" y="46469"/>
                  </a:cubicBezTo>
                  <a:lnTo>
                    <a:pt x="12027" y="31521"/>
                  </a:lnTo>
                  <a:cubicBezTo>
                    <a:pt x="12103" y="31090"/>
                    <a:pt x="11963" y="30658"/>
                    <a:pt x="11646" y="30353"/>
                  </a:cubicBezTo>
                  <a:lnTo>
                    <a:pt x="787" y="19761"/>
                  </a:lnTo>
                  <a:cubicBezTo>
                    <a:pt x="0" y="18999"/>
                    <a:pt x="432" y="17653"/>
                    <a:pt x="1524" y="17500"/>
                  </a:cubicBezTo>
                  <a:lnTo>
                    <a:pt x="16535" y="15316"/>
                  </a:lnTo>
                  <a:cubicBezTo>
                    <a:pt x="16967" y="15253"/>
                    <a:pt x="17335" y="14974"/>
                    <a:pt x="17538" y="14592"/>
                  </a:cubicBezTo>
                  <a:lnTo>
                    <a:pt x="24244" y="991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6347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Shape 13">
              <a:extLst>
                <a:ext uri="{FF2B5EF4-FFF2-40B4-BE49-F238E27FC236}">
                  <a16:creationId xmlns:a16="http://schemas.microsoft.com/office/drawing/2014/main" id="{4F36DEBF-1E60-4E64-8E4D-AA11E9C085F6}"/>
                </a:ext>
              </a:extLst>
            </p:cNvPr>
            <p:cNvSpPr/>
            <p:nvPr/>
          </p:nvSpPr>
          <p:spPr>
            <a:xfrm>
              <a:off x="6153146" y="10079662"/>
              <a:ext cx="58763" cy="116497"/>
            </a:xfrm>
            <a:custGeom>
              <a:avLst/>
              <a:gdLst/>
              <a:ahLst/>
              <a:cxnLst/>
              <a:rect l="0" t="0" r="0" b="0"/>
              <a:pathLst>
                <a:path w="58763" h="116497">
                  <a:moveTo>
                    <a:pt x="28042" y="0"/>
                  </a:moveTo>
                  <a:cubicBezTo>
                    <a:pt x="35928" y="0"/>
                    <a:pt x="39967" y="3531"/>
                    <a:pt x="39967" y="10579"/>
                  </a:cubicBezTo>
                  <a:cubicBezTo>
                    <a:pt x="39967" y="11252"/>
                    <a:pt x="39789" y="12065"/>
                    <a:pt x="39116" y="19330"/>
                  </a:cubicBezTo>
                  <a:lnTo>
                    <a:pt x="46342" y="19330"/>
                  </a:lnTo>
                  <a:cubicBezTo>
                    <a:pt x="54572" y="19330"/>
                    <a:pt x="58763" y="21247"/>
                    <a:pt x="58763" y="28296"/>
                  </a:cubicBezTo>
                  <a:cubicBezTo>
                    <a:pt x="58763" y="37694"/>
                    <a:pt x="52718" y="41122"/>
                    <a:pt x="44323" y="41122"/>
                  </a:cubicBezTo>
                  <a:lnTo>
                    <a:pt x="36766" y="41122"/>
                  </a:lnTo>
                  <a:cubicBezTo>
                    <a:pt x="32410" y="83134"/>
                    <a:pt x="32233" y="85357"/>
                    <a:pt x="32233" y="86868"/>
                  </a:cubicBezTo>
                  <a:cubicBezTo>
                    <a:pt x="32233" y="89891"/>
                    <a:pt x="32741" y="91313"/>
                    <a:pt x="34925" y="91313"/>
                  </a:cubicBezTo>
                  <a:cubicBezTo>
                    <a:pt x="43320" y="91313"/>
                    <a:pt x="47854" y="95009"/>
                    <a:pt x="47854" y="102057"/>
                  </a:cubicBezTo>
                  <a:cubicBezTo>
                    <a:pt x="47854" y="111303"/>
                    <a:pt x="40970" y="116497"/>
                    <a:pt x="32410" y="116497"/>
                  </a:cubicBezTo>
                  <a:cubicBezTo>
                    <a:pt x="12090" y="116497"/>
                    <a:pt x="6045" y="106934"/>
                    <a:pt x="6045" y="90653"/>
                  </a:cubicBezTo>
                  <a:cubicBezTo>
                    <a:pt x="6045" y="87630"/>
                    <a:pt x="6210" y="84265"/>
                    <a:pt x="10744" y="40615"/>
                  </a:cubicBezTo>
                  <a:cubicBezTo>
                    <a:pt x="4699" y="39942"/>
                    <a:pt x="0" y="37935"/>
                    <a:pt x="0" y="31724"/>
                  </a:cubicBezTo>
                  <a:cubicBezTo>
                    <a:pt x="0" y="23660"/>
                    <a:pt x="6045" y="20142"/>
                    <a:pt x="13094" y="19291"/>
                  </a:cubicBezTo>
                  <a:lnTo>
                    <a:pt x="13767" y="12751"/>
                  </a:lnTo>
                  <a:cubicBezTo>
                    <a:pt x="14605" y="4356"/>
                    <a:pt x="19482" y="0"/>
                    <a:pt x="2804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5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Shape 14">
              <a:extLst>
                <a:ext uri="{FF2B5EF4-FFF2-40B4-BE49-F238E27FC236}">
                  <a16:creationId xmlns:a16="http://schemas.microsoft.com/office/drawing/2014/main" id="{06D7A44C-8B69-4274-BB02-CD38642B9BDA}"/>
                </a:ext>
              </a:extLst>
            </p:cNvPr>
            <p:cNvSpPr/>
            <p:nvPr/>
          </p:nvSpPr>
          <p:spPr>
            <a:xfrm>
              <a:off x="6217822" y="10096774"/>
              <a:ext cx="128791" cy="98044"/>
            </a:xfrm>
            <a:custGeom>
              <a:avLst/>
              <a:gdLst/>
              <a:ahLst/>
              <a:cxnLst/>
              <a:rect l="0" t="0" r="0" b="0"/>
              <a:pathLst>
                <a:path w="128791" h="98044">
                  <a:moveTo>
                    <a:pt x="117539" y="0"/>
                  </a:moveTo>
                  <a:cubicBezTo>
                    <a:pt x="125933" y="0"/>
                    <a:pt x="128791" y="3353"/>
                    <a:pt x="128791" y="10236"/>
                  </a:cubicBezTo>
                  <a:cubicBezTo>
                    <a:pt x="128791" y="14097"/>
                    <a:pt x="127953" y="16789"/>
                    <a:pt x="126771" y="19303"/>
                  </a:cubicBezTo>
                  <a:cubicBezTo>
                    <a:pt x="125933" y="21158"/>
                    <a:pt x="121069" y="33236"/>
                    <a:pt x="97053" y="87299"/>
                  </a:cubicBezTo>
                  <a:cubicBezTo>
                    <a:pt x="93866" y="94526"/>
                    <a:pt x="88316" y="97879"/>
                    <a:pt x="82448" y="97879"/>
                  </a:cubicBezTo>
                  <a:cubicBezTo>
                    <a:pt x="76060" y="97879"/>
                    <a:pt x="71869" y="94183"/>
                    <a:pt x="70180" y="86804"/>
                  </a:cubicBezTo>
                  <a:cubicBezTo>
                    <a:pt x="65824" y="68161"/>
                    <a:pt x="66663" y="64300"/>
                    <a:pt x="62128" y="44996"/>
                  </a:cubicBezTo>
                  <a:lnTo>
                    <a:pt x="44831" y="87134"/>
                  </a:lnTo>
                  <a:cubicBezTo>
                    <a:pt x="41809" y="94183"/>
                    <a:pt x="36437" y="98044"/>
                    <a:pt x="29553" y="98044"/>
                  </a:cubicBezTo>
                  <a:cubicBezTo>
                    <a:pt x="22504" y="98044"/>
                    <a:pt x="17793" y="94018"/>
                    <a:pt x="16116" y="86804"/>
                  </a:cubicBezTo>
                  <a:cubicBezTo>
                    <a:pt x="2184" y="27025"/>
                    <a:pt x="0" y="16459"/>
                    <a:pt x="0" y="13932"/>
                  </a:cubicBezTo>
                  <a:cubicBezTo>
                    <a:pt x="0" y="5207"/>
                    <a:pt x="6541" y="165"/>
                    <a:pt x="14440" y="165"/>
                  </a:cubicBezTo>
                  <a:cubicBezTo>
                    <a:pt x="21158" y="165"/>
                    <a:pt x="24854" y="3353"/>
                    <a:pt x="26861" y="9906"/>
                  </a:cubicBezTo>
                  <a:lnTo>
                    <a:pt x="34582" y="59093"/>
                  </a:lnTo>
                  <a:lnTo>
                    <a:pt x="51384" y="10579"/>
                  </a:lnTo>
                  <a:cubicBezTo>
                    <a:pt x="53734" y="3696"/>
                    <a:pt x="60452" y="330"/>
                    <a:pt x="66320" y="330"/>
                  </a:cubicBezTo>
                  <a:cubicBezTo>
                    <a:pt x="71692" y="330"/>
                    <a:pt x="78918" y="4026"/>
                    <a:pt x="79921" y="11075"/>
                  </a:cubicBezTo>
                  <a:lnTo>
                    <a:pt x="86805" y="58255"/>
                  </a:lnTo>
                  <a:lnTo>
                    <a:pt x="103099" y="9906"/>
                  </a:lnTo>
                  <a:cubicBezTo>
                    <a:pt x="105448" y="3022"/>
                    <a:pt x="110820" y="0"/>
                    <a:pt x="11753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5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Shape 15">
              <a:extLst>
                <a:ext uri="{FF2B5EF4-FFF2-40B4-BE49-F238E27FC236}">
                  <a16:creationId xmlns:a16="http://schemas.microsoft.com/office/drawing/2014/main" id="{FA2E97DA-F1F8-4055-9838-7A0AEEBED8FD}"/>
                </a:ext>
              </a:extLst>
            </p:cNvPr>
            <p:cNvSpPr/>
            <p:nvPr/>
          </p:nvSpPr>
          <p:spPr>
            <a:xfrm>
              <a:off x="6347761" y="10098451"/>
              <a:ext cx="42494" cy="97713"/>
            </a:xfrm>
            <a:custGeom>
              <a:avLst/>
              <a:gdLst/>
              <a:ahLst/>
              <a:cxnLst/>
              <a:rect l="0" t="0" r="0" b="0"/>
              <a:pathLst>
                <a:path w="42494" h="97713">
                  <a:moveTo>
                    <a:pt x="20663" y="0"/>
                  </a:moveTo>
                  <a:cubicBezTo>
                    <a:pt x="28549" y="0"/>
                    <a:pt x="32766" y="3365"/>
                    <a:pt x="32766" y="10744"/>
                  </a:cubicBezTo>
                  <a:cubicBezTo>
                    <a:pt x="32766" y="11417"/>
                    <a:pt x="32626" y="12090"/>
                    <a:pt x="26924" y="67322"/>
                  </a:cubicBezTo>
                  <a:lnTo>
                    <a:pt x="26924" y="68504"/>
                  </a:lnTo>
                  <a:cubicBezTo>
                    <a:pt x="26924" y="70345"/>
                    <a:pt x="27229" y="72530"/>
                    <a:pt x="29578" y="72530"/>
                  </a:cubicBezTo>
                  <a:cubicBezTo>
                    <a:pt x="37973" y="72530"/>
                    <a:pt x="42494" y="76225"/>
                    <a:pt x="42494" y="83273"/>
                  </a:cubicBezTo>
                  <a:cubicBezTo>
                    <a:pt x="42494" y="92507"/>
                    <a:pt x="35598" y="97713"/>
                    <a:pt x="27025" y="97713"/>
                  </a:cubicBezTo>
                  <a:cubicBezTo>
                    <a:pt x="8394" y="97713"/>
                    <a:pt x="0" y="89153"/>
                    <a:pt x="0" y="75387"/>
                  </a:cubicBezTo>
                  <a:cubicBezTo>
                    <a:pt x="0" y="74040"/>
                    <a:pt x="0" y="72859"/>
                    <a:pt x="6388" y="12928"/>
                  </a:cubicBezTo>
                  <a:cubicBezTo>
                    <a:pt x="7226" y="4204"/>
                    <a:pt x="12268" y="0"/>
                    <a:pt x="2066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5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Shape 16">
              <a:extLst>
                <a:ext uri="{FF2B5EF4-FFF2-40B4-BE49-F238E27FC236}">
                  <a16:creationId xmlns:a16="http://schemas.microsoft.com/office/drawing/2014/main" id="{BD885F7B-4C2E-4ACB-9F2E-6F8E69C17307}"/>
                </a:ext>
              </a:extLst>
            </p:cNvPr>
            <p:cNvSpPr/>
            <p:nvPr/>
          </p:nvSpPr>
          <p:spPr>
            <a:xfrm>
              <a:off x="6397283" y="10097109"/>
              <a:ext cx="83287" cy="97714"/>
            </a:xfrm>
            <a:custGeom>
              <a:avLst/>
              <a:gdLst/>
              <a:ahLst/>
              <a:cxnLst/>
              <a:rect l="0" t="0" r="0" b="0"/>
              <a:pathLst>
                <a:path w="83287" h="97714">
                  <a:moveTo>
                    <a:pt x="58103" y="0"/>
                  </a:moveTo>
                  <a:cubicBezTo>
                    <a:pt x="70028" y="0"/>
                    <a:pt x="83287" y="7392"/>
                    <a:pt x="83287" y="27864"/>
                  </a:cubicBezTo>
                  <a:cubicBezTo>
                    <a:pt x="83287" y="29553"/>
                    <a:pt x="83109" y="31395"/>
                    <a:pt x="77572" y="84786"/>
                  </a:cubicBezTo>
                  <a:cubicBezTo>
                    <a:pt x="76734" y="93345"/>
                    <a:pt x="71856" y="97714"/>
                    <a:pt x="63132" y="97714"/>
                  </a:cubicBezTo>
                  <a:cubicBezTo>
                    <a:pt x="55575" y="97714"/>
                    <a:pt x="51372" y="94183"/>
                    <a:pt x="51372" y="87135"/>
                  </a:cubicBezTo>
                  <a:cubicBezTo>
                    <a:pt x="51372" y="86297"/>
                    <a:pt x="51372" y="85623"/>
                    <a:pt x="51537" y="84786"/>
                  </a:cubicBezTo>
                  <a:cubicBezTo>
                    <a:pt x="56414" y="37109"/>
                    <a:pt x="56579" y="36437"/>
                    <a:pt x="56579" y="35764"/>
                  </a:cubicBezTo>
                  <a:cubicBezTo>
                    <a:pt x="56579" y="27204"/>
                    <a:pt x="51041" y="23000"/>
                    <a:pt x="45491" y="23000"/>
                  </a:cubicBezTo>
                  <a:cubicBezTo>
                    <a:pt x="38786" y="23000"/>
                    <a:pt x="31725" y="28042"/>
                    <a:pt x="30721" y="37948"/>
                  </a:cubicBezTo>
                  <a:lnTo>
                    <a:pt x="25845" y="84786"/>
                  </a:lnTo>
                  <a:cubicBezTo>
                    <a:pt x="25007" y="93345"/>
                    <a:pt x="20307" y="97714"/>
                    <a:pt x="11418" y="97714"/>
                  </a:cubicBezTo>
                  <a:cubicBezTo>
                    <a:pt x="3861" y="97714"/>
                    <a:pt x="0" y="94183"/>
                    <a:pt x="0" y="87300"/>
                  </a:cubicBezTo>
                  <a:cubicBezTo>
                    <a:pt x="0" y="86462"/>
                    <a:pt x="0" y="85623"/>
                    <a:pt x="7557" y="13932"/>
                  </a:cubicBezTo>
                  <a:cubicBezTo>
                    <a:pt x="8230" y="6884"/>
                    <a:pt x="13107" y="508"/>
                    <a:pt x="21501" y="508"/>
                  </a:cubicBezTo>
                  <a:cubicBezTo>
                    <a:pt x="29896" y="508"/>
                    <a:pt x="33427" y="6045"/>
                    <a:pt x="33427" y="11088"/>
                  </a:cubicBezTo>
                  <a:lnTo>
                    <a:pt x="33427" y="12091"/>
                  </a:lnTo>
                  <a:cubicBezTo>
                    <a:pt x="40183" y="5373"/>
                    <a:pt x="48032" y="0"/>
                    <a:pt x="581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5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Shape 17">
              <a:extLst>
                <a:ext uri="{FF2B5EF4-FFF2-40B4-BE49-F238E27FC236}">
                  <a16:creationId xmlns:a16="http://schemas.microsoft.com/office/drawing/2014/main" id="{49E4D268-6A43-4224-BB4F-3B977ACFBEA7}"/>
                </a:ext>
              </a:extLst>
            </p:cNvPr>
            <p:cNvSpPr/>
            <p:nvPr/>
          </p:nvSpPr>
          <p:spPr>
            <a:xfrm>
              <a:off x="6485269" y="10059174"/>
              <a:ext cx="87999" cy="136157"/>
            </a:xfrm>
            <a:custGeom>
              <a:avLst/>
              <a:gdLst/>
              <a:ahLst/>
              <a:cxnLst/>
              <a:rect l="0" t="0" r="0" b="0"/>
              <a:pathLst>
                <a:path w="87999" h="136157">
                  <a:moveTo>
                    <a:pt x="25692" y="0"/>
                  </a:moveTo>
                  <a:cubicBezTo>
                    <a:pt x="33592" y="0"/>
                    <a:pt x="37452" y="3518"/>
                    <a:pt x="37452" y="10566"/>
                  </a:cubicBezTo>
                  <a:cubicBezTo>
                    <a:pt x="37452" y="11405"/>
                    <a:pt x="37452" y="13932"/>
                    <a:pt x="31572" y="68999"/>
                  </a:cubicBezTo>
                  <a:lnTo>
                    <a:pt x="67005" y="41795"/>
                  </a:lnTo>
                  <a:cubicBezTo>
                    <a:pt x="70028" y="39611"/>
                    <a:pt x="72885" y="38608"/>
                    <a:pt x="76073" y="38608"/>
                  </a:cubicBezTo>
                  <a:cubicBezTo>
                    <a:pt x="82626" y="38608"/>
                    <a:pt x="87999" y="44310"/>
                    <a:pt x="87999" y="50864"/>
                  </a:cubicBezTo>
                  <a:cubicBezTo>
                    <a:pt x="87490" y="56400"/>
                    <a:pt x="85814" y="58750"/>
                    <a:pt x="81611" y="61608"/>
                  </a:cubicBezTo>
                  <a:lnTo>
                    <a:pt x="62636" y="76555"/>
                  </a:lnTo>
                  <a:cubicBezTo>
                    <a:pt x="69190" y="91491"/>
                    <a:pt x="80772" y="113817"/>
                    <a:pt x="80772" y="124561"/>
                  </a:cubicBezTo>
                  <a:cubicBezTo>
                    <a:pt x="79934" y="132296"/>
                    <a:pt x="74561" y="136157"/>
                    <a:pt x="68682" y="136157"/>
                  </a:cubicBezTo>
                  <a:cubicBezTo>
                    <a:pt x="64148" y="136157"/>
                    <a:pt x="59449" y="133807"/>
                    <a:pt x="56756" y="129273"/>
                  </a:cubicBezTo>
                  <a:lnTo>
                    <a:pt x="41148" y="90653"/>
                  </a:lnTo>
                  <a:cubicBezTo>
                    <a:pt x="40145" y="91325"/>
                    <a:pt x="29058" y="100228"/>
                    <a:pt x="28054" y="101232"/>
                  </a:cubicBezTo>
                  <a:lnTo>
                    <a:pt x="25870" y="122720"/>
                  </a:lnTo>
                  <a:cubicBezTo>
                    <a:pt x="25032" y="131280"/>
                    <a:pt x="20498" y="135648"/>
                    <a:pt x="11595" y="135648"/>
                  </a:cubicBezTo>
                  <a:cubicBezTo>
                    <a:pt x="3873" y="135648"/>
                    <a:pt x="0" y="132118"/>
                    <a:pt x="0" y="125234"/>
                  </a:cubicBezTo>
                  <a:cubicBezTo>
                    <a:pt x="0" y="124396"/>
                    <a:pt x="0" y="123558"/>
                    <a:pt x="11595" y="13094"/>
                  </a:cubicBezTo>
                  <a:cubicBezTo>
                    <a:pt x="12598" y="4356"/>
                    <a:pt x="16967" y="0"/>
                    <a:pt x="2569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5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Shape 18">
              <a:extLst>
                <a:ext uri="{FF2B5EF4-FFF2-40B4-BE49-F238E27FC236}">
                  <a16:creationId xmlns:a16="http://schemas.microsoft.com/office/drawing/2014/main" id="{F5221154-4792-419D-8D84-1018C38BBCBB}"/>
                </a:ext>
              </a:extLst>
            </p:cNvPr>
            <p:cNvSpPr/>
            <p:nvPr/>
          </p:nvSpPr>
          <p:spPr>
            <a:xfrm>
              <a:off x="6573945" y="10058826"/>
              <a:ext cx="42152" cy="137338"/>
            </a:xfrm>
            <a:custGeom>
              <a:avLst/>
              <a:gdLst/>
              <a:ahLst/>
              <a:cxnLst/>
              <a:rect l="0" t="0" r="0" b="0"/>
              <a:pathLst>
                <a:path w="42152" h="137338">
                  <a:moveTo>
                    <a:pt x="24689" y="0"/>
                  </a:moveTo>
                  <a:cubicBezTo>
                    <a:pt x="32410" y="0"/>
                    <a:pt x="36449" y="3696"/>
                    <a:pt x="36449" y="10744"/>
                  </a:cubicBezTo>
                  <a:cubicBezTo>
                    <a:pt x="36449" y="11583"/>
                    <a:pt x="36449" y="12433"/>
                    <a:pt x="26530" y="107455"/>
                  </a:cubicBezTo>
                  <a:cubicBezTo>
                    <a:pt x="26530" y="110478"/>
                    <a:pt x="27039" y="112154"/>
                    <a:pt x="29223" y="112154"/>
                  </a:cubicBezTo>
                  <a:cubicBezTo>
                    <a:pt x="37617" y="112154"/>
                    <a:pt x="42152" y="115850"/>
                    <a:pt x="42152" y="122898"/>
                  </a:cubicBezTo>
                  <a:cubicBezTo>
                    <a:pt x="42152" y="132131"/>
                    <a:pt x="35268" y="137338"/>
                    <a:pt x="26708" y="137338"/>
                  </a:cubicBezTo>
                  <a:cubicBezTo>
                    <a:pt x="7227" y="137338"/>
                    <a:pt x="0" y="128613"/>
                    <a:pt x="0" y="113665"/>
                  </a:cubicBezTo>
                  <a:cubicBezTo>
                    <a:pt x="0" y="97714"/>
                    <a:pt x="5207" y="71692"/>
                    <a:pt x="10249" y="13272"/>
                  </a:cubicBezTo>
                  <a:cubicBezTo>
                    <a:pt x="11087" y="4700"/>
                    <a:pt x="16129" y="0"/>
                    <a:pt x="2468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5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774C67-4D72-4657-B0FE-05FEE84AE9CD}"/>
                </a:ext>
              </a:extLst>
            </p:cNvPr>
            <p:cNvSpPr/>
            <p:nvPr/>
          </p:nvSpPr>
          <p:spPr>
            <a:xfrm>
              <a:off x="1876510" y="892039"/>
              <a:ext cx="5146485" cy="84117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1" dirty="0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GB" sz="4000" b="1" i="1" spc="255" dirty="0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4000" b="1" i="1" dirty="0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Little</a:t>
              </a:r>
              <a:r>
                <a:rPr lang="en-GB" sz="4000" b="1" i="1" spc="255" dirty="0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4000" b="1" i="1" dirty="0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Piggy</a:t>
              </a:r>
              <a:r>
                <a:rPr lang="en-GB" sz="4000" b="1" i="1" spc="255" dirty="0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83635-4B10-4727-B458-F00D70C42812}"/>
                </a:ext>
              </a:extLst>
            </p:cNvPr>
            <p:cNvSpPr/>
            <p:nvPr/>
          </p:nvSpPr>
          <p:spPr>
            <a:xfrm>
              <a:off x="1957432" y="1609638"/>
              <a:ext cx="4735629" cy="84117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1" dirty="0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Went</a:t>
              </a:r>
              <a:r>
                <a:rPr lang="en-GB" sz="4000" b="1" i="1" spc="255" dirty="0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4000" b="1" i="1" dirty="0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GB" sz="4000" b="1" i="1" spc="255" dirty="0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4000" b="1" i="1" dirty="0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Market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CEDD98-EBB0-469B-A887-C671416602E1}"/>
                </a:ext>
              </a:extLst>
            </p:cNvPr>
            <p:cNvSpPr/>
            <p:nvPr/>
          </p:nvSpPr>
          <p:spPr>
            <a:xfrm>
              <a:off x="1651175" y="2645459"/>
              <a:ext cx="5549973" cy="48367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3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GB" sz="2300" spc="195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little</a:t>
              </a:r>
              <a:r>
                <a:rPr lang="en-GB" sz="2300" spc="195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piggy</a:t>
              </a:r>
              <a:r>
                <a:rPr lang="en-GB" sz="2300" spc="195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went</a:t>
              </a:r>
              <a:r>
                <a:rPr lang="en-GB" sz="2300" spc="195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GB" sz="2300" spc="195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market.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EBA93B-68BC-4F30-AA48-3DD0424EEA65}"/>
                </a:ext>
              </a:extLst>
            </p:cNvPr>
            <p:cNvSpPr/>
            <p:nvPr/>
          </p:nvSpPr>
          <p:spPr>
            <a:xfrm>
              <a:off x="1648108" y="3337659"/>
              <a:ext cx="5558131" cy="48367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little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piggy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stayed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at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home.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744E33C-A358-4066-A60B-A6B73805218D}"/>
                </a:ext>
              </a:extLst>
            </p:cNvPr>
            <p:cNvSpPr/>
            <p:nvPr/>
          </p:nvSpPr>
          <p:spPr>
            <a:xfrm>
              <a:off x="1725807" y="4029859"/>
              <a:ext cx="5351453" cy="48367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little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piggy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had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roast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beef.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A01ED88-6BC4-429B-8768-F7C0410BEB9D}"/>
                </a:ext>
              </a:extLst>
            </p:cNvPr>
            <p:cNvSpPr/>
            <p:nvPr/>
          </p:nvSpPr>
          <p:spPr>
            <a:xfrm>
              <a:off x="2042145" y="4722060"/>
              <a:ext cx="4509977" cy="4836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little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piggy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had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none.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8A9DFFB-447A-42FB-B929-F3795F05E3CE}"/>
                </a:ext>
              </a:extLst>
            </p:cNvPr>
            <p:cNvSpPr/>
            <p:nvPr/>
          </p:nvSpPr>
          <p:spPr>
            <a:xfrm>
              <a:off x="916726" y="5395902"/>
              <a:ext cx="6419030" cy="4836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3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GB" sz="2300" spc="195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little</a:t>
              </a:r>
              <a:r>
                <a:rPr lang="en-GB" sz="2300" spc="195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piggy</a:t>
              </a:r>
              <a:r>
                <a:rPr lang="en-GB" sz="2300" spc="195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went</a:t>
              </a:r>
              <a:r>
                <a:rPr lang="en-GB" sz="2300" spc="195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wee,</a:t>
              </a:r>
              <a:r>
                <a:rPr lang="en-GB" sz="2300" spc="195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wee,</a:t>
              </a:r>
              <a:r>
                <a:rPr lang="en-GB" sz="2300" spc="195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wee,</a:t>
              </a:r>
              <a:r>
                <a:rPr lang="en-GB" sz="2300" spc="195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C4E13C-CD8E-4D72-AB15-BA33C70A1E52}"/>
                </a:ext>
              </a:extLst>
            </p:cNvPr>
            <p:cNvSpPr/>
            <p:nvPr/>
          </p:nvSpPr>
          <p:spPr>
            <a:xfrm>
              <a:off x="2560034" y="6106459"/>
              <a:ext cx="3132419" cy="4836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All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way</a:t>
              </a:r>
              <a:r>
                <a:rPr lang="en-GB" sz="2300" spc="195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3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home.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1FA0BC7-24FF-4DF1-97A6-61AF17FB923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54149" y="6981134"/>
              <a:ext cx="5166942" cy="3256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9825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942C7A-B7E5-4CFD-9ABF-B4BAF382B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24644"/>
            <a:ext cx="5536097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79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ckory dickory dock - Google Search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40510" r="57576" b="13363"/>
          <a:stretch/>
        </p:blipFill>
        <p:spPr>
          <a:xfrm>
            <a:off x="683568" y="188640"/>
            <a:ext cx="4246656" cy="6120680"/>
          </a:xfrm>
        </p:spPr>
      </p:pic>
      <p:sp>
        <p:nvSpPr>
          <p:cNvPr id="6" name="TextBox 5"/>
          <p:cNvSpPr txBox="1"/>
          <p:nvPr/>
        </p:nvSpPr>
        <p:spPr>
          <a:xfrm>
            <a:off x="4860032" y="548680"/>
            <a:ext cx="3816424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Arial" panose="020B0604020202020204" pitchFamily="34" charset="0"/>
              </a:rPr>
              <a:t>Verse 2: 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Hickory,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dickory</a:t>
            </a:r>
            <a:r>
              <a:rPr lang="en-GB" sz="1600" dirty="0">
                <a:latin typeface="+mj-lt"/>
                <a:cs typeface="Arial" panose="020B0604020202020204" pitchFamily="34" charset="0"/>
              </a:rPr>
              <a:t>, dock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The mouse ran up the clock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The clock struck two,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The mouse went boo!!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Hickory,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dickory</a:t>
            </a:r>
            <a:r>
              <a:rPr lang="en-GB" sz="1600" dirty="0">
                <a:latin typeface="+mj-lt"/>
                <a:cs typeface="Arial" panose="020B0604020202020204" pitchFamily="34" charset="0"/>
              </a:rPr>
              <a:t> ,dock 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Tick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tock</a:t>
            </a:r>
            <a:r>
              <a:rPr lang="en-GB" sz="1600" dirty="0">
                <a:latin typeface="+mj-lt"/>
                <a:cs typeface="Arial" panose="020B0604020202020204" pitchFamily="34" charset="0"/>
              </a:rPr>
              <a:t>, tick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tock</a:t>
            </a:r>
            <a:r>
              <a:rPr lang="en-GB" sz="1600" dirty="0">
                <a:latin typeface="+mj-lt"/>
                <a:cs typeface="Arial" panose="020B0604020202020204" pitchFamily="34" charset="0"/>
              </a:rPr>
              <a:t>, tick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tock</a:t>
            </a:r>
            <a:endParaRPr lang="en-GB" sz="1600" dirty="0">
              <a:latin typeface="+mj-lt"/>
              <a:cs typeface="Arial" panose="020B0604020202020204" pitchFamily="34" charset="0"/>
            </a:endParaRPr>
          </a:p>
          <a:p>
            <a:endParaRPr lang="en-GB" sz="1600" dirty="0">
              <a:latin typeface="+mj-lt"/>
              <a:cs typeface="Arial" panose="020B0604020202020204" pitchFamily="34" charset="0"/>
            </a:endParaRP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Verse 3: 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Hickory,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dickory</a:t>
            </a:r>
            <a:r>
              <a:rPr lang="en-GB" sz="1600" dirty="0">
                <a:latin typeface="+mj-lt"/>
                <a:cs typeface="Arial" panose="020B0604020202020204" pitchFamily="34" charset="0"/>
              </a:rPr>
              <a:t>, dock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The mouse ran up the clock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The clock struck three,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The mouse went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weee</a:t>
            </a:r>
            <a:r>
              <a:rPr lang="en-GB" sz="1600" dirty="0">
                <a:latin typeface="+mj-lt"/>
                <a:cs typeface="Arial" panose="020B0604020202020204" pitchFamily="34" charset="0"/>
              </a:rPr>
              <a:t>!!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Hickory,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dickory</a:t>
            </a:r>
            <a:r>
              <a:rPr lang="en-GB" sz="1600" dirty="0">
                <a:latin typeface="+mj-lt"/>
                <a:cs typeface="Arial" panose="020B0604020202020204" pitchFamily="34" charset="0"/>
              </a:rPr>
              <a:t> ,dock 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Tick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tock</a:t>
            </a:r>
            <a:r>
              <a:rPr lang="en-GB" sz="1600" dirty="0">
                <a:latin typeface="+mj-lt"/>
                <a:cs typeface="Arial" panose="020B0604020202020204" pitchFamily="34" charset="0"/>
              </a:rPr>
              <a:t>, tick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tock</a:t>
            </a:r>
            <a:r>
              <a:rPr lang="en-GB" sz="1600" dirty="0">
                <a:latin typeface="+mj-lt"/>
                <a:cs typeface="Arial" panose="020B0604020202020204" pitchFamily="34" charset="0"/>
              </a:rPr>
              <a:t>, tick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tock</a:t>
            </a:r>
            <a:endParaRPr lang="en-GB" sz="1600" dirty="0">
              <a:latin typeface="+mj-lt"/>
              <a:cs typeface="Arial" panose="020B0604020202020204" pitchFamily="34" charset="0"/>
            </a:endParaRPr>
          </a:p>
          <a:p>
            <a:endParaRPr lang="en-GB" sz="1600" dirty="0">
              <a:latin typeface="+mj-lt"/>
              <a:cs typeface="Arial" panose="020B0604020202020204" pitchFamily="34" charset="0"/>
            </a:endParaRP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Verse 4: 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Hickory,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dickory</a:t>
            </a:r>
            <a:r>
              <a:rPr lang="en-GB" sz="1600" dirty="0">
                <a:latin typeface="+mj-lt"/>
                <a:cs typeface="Arial" panose="020B0604020202020204" pitchFamily="34" charset="0"/>
              </a:rPr>
              <a:t>, dock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The mouse ran up the clock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The clock struck four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The mouse said ‘No more!’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Hickory,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dickory</a:t>
            </a:r>
            <a:r>
              <a:rPr lang="en-GB" sz="1600" dirty="0">
                <a:latin typeface="+mj-lt"/>
                <a:cs typeface="Arial" panose="020B0604020202020204" pitchFamily="34" charset="0"/>
              </a:rPr>
              <a:t> ,dock </a:t>
            </a:r>
          </a:p>
          <a:p>
            <a:r>
              <a:rPr lang="en-GB" sz="1600" dirty="0">
                <a:latin typeface="+mj-lt"/>
                <a:cs typeface="Arial" panose="020B0604020202020204" pitchFamily="34" charset="0"/>
              </a:rPr>
              <a:t>Tick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tock</a:t>
            </a:r>
            <a:r>
              <a:rPr lang="en-GB" sz="1600" dirty="0">
                <a:latin typeface="+mj-lt"/>
                <a:cs typeface="Arial" panose="020B0604020202020204" pitchFamily="34" charset="0"/>
              </a:rPr>
              <a:t>, tick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tock</a:t>
            </a:r>
            <a:r>
              <a:rPr lang="en-GB" sz="1600" dirty="0">
                <a:latin typeface="+mj-lt"/>
                <a:cs typeface="Arial" panose="020B0604020202020204" pitchFamily="34" charset="0"/>
              </a:rPr>
              <a:t>, tick </a:t>
            </a:r>
            <a:r>
              <a:rPr lang="en-GB" sz="1600" dirty="0" err="1">
                <a:latin typeface="+mj-lt"/>
                <a:cs typeface="Arial" panose="020B0604020202020204" pitchFamily="34" charset="0"/>
              </a:rPr>
              <a:t>tock</a:t>
            </a:r>
            <a:endParaRPr lang="en-GB" sz="1600" dirty="0">
              <a:latin typeface="+mj-lt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907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22B6B6B4-ECAF-45C3-AA48-AB94490BE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594" y="0"/>
            <a:ext cx="5190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33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E52EE-7D49-4F80-B3C5-4CEC0C08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Teddy Bear Teddy Bear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E818E-46C1-4E10-A9CB-2D24AD10D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Teddy Bear, Teddy Bear, turn around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Teddy Bear, Teddy Bear, touch the ground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Teddy Bear, Teddy Bear, jump up high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Teddy Bear, Teddy Bear, touch the sky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Teddy Bear, Teddy Bear, bend down low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Teddy Bear, Teddy Bear, touch your toes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Teddy Bear, Teddy Bear, turn off the light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Shhh</a:t>
            </a:r>
            <a:r>
              <a:rPr lang="en-GB" dirty="0">
                <a:latin typeface="Comic Sans MS" panose="030F0702030302020204" pitchFamily="66" charset="0"/>
              </a:rPr>
              <a:t>!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Teddy Bear, Teddy Bear, say goodnight!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5EC57-B3DF-4C0E-ACB0-DC648F41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4372"/>
            <a:ext cx="946448" cy="78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4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B96C95-22BC-4E5E-90A1-3F28B7BF5A9A}"/>
              </a:ext>
            </a:extLst>
          </p:cNvPr>
          <p:cNvGrpSpPr/>
          <p:nvPr/>
        </p:nvGrpSpPr>
        <p:grpSpPr>
          <a:xfrm>
            <a:off x="683568" y="-459432"/>
            <a:ext cx="7848872" cy="7556332"/>
            <a:chOff x="-2704" y="-2716"/>
            <a:chExt cx="7369559" cy="103652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A53617-C5EB-4E86-9F47-22E1411DF36D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487" y="9475"/>
              <a:ext cx="7202425" cy="10341865"/>
            </a:xfrm>
            <a:prstGeom prst="rect">
              <a:avLst/>
            </a:prstGeom>
          </p:spPr>
        </p:pic>
        <p:sp>
          <p:nvSpPr>
            <p:cNvPr id="7" name="Shape 9">
              <a:extLst>
                <a:ext uri="{FF2B5EF4-FFF2-40B4-BE49-F238E27FC236}">
                  <a16:creationId xmlns:a16="http://schemas.microsoft.com/office/drawing/2014/main" id="{46BB7ABD-2372-4EF9-BF73-C762B7109FBB}"/>
                </a:ext>
              </a:extLst>
            </p:cNvPr>
            <p:cNvSpPr/>
            <p:nvPr/>
          </p:nvSpPr>
          <p:spPr>
            <a:xfrm>
              <a:off x="12704" y="12688"/>
              <a:ext cx="7199999" cy="10337762"/>
            </a:xfrm>
            <a:custGeom>
              <a:avLst/>
              <a:gdLst/>
              <a:ahLst/>
              <a:cxnLst/>
              <a:rect l="0" t="0" r="0" b="0"/>
              <a:pathLst>
                <a:path w="7199999" h="10337762">
                  <a:moveTo>
                    <a:pt x="7199999" y="9833763"/>
                  </a:moveTo>
                  <a:lnTo>
                    <a:pt x="7199999" y="504013"/>
                  </a:lnTo>
                  <a:cubicBezTo>
                    <a:pt x="7199999" y="225654"/>
                    <a:pt x="6974345" y="0"/>
                    <a:pt x="6695999" y="0"/>
                  </a:cubicBezTo>
                  <a:lnTo>
                    <a:pt x="503999" y="0"/>
                  </a:lnTo>
                  <a:cubicBezTo>
                    <a:pt x="225654" y="0"/>
                    <a:pt x="0" y="225654"/>
                    <a:pt x="0" y="504013"/>
                  </a:cubicBezTo>
                  <a:lnTo>
                    <a:pt x="0" y="9833763"/>
                  </a:lnTo>
                  <a:cubicBezTo>
                    <a:pt x="0" y="10112121"/>
                    <a:pt x="225654" y="10337762"/>
                    <a:pt x="503999" y="10337762"/>
                  </a:cubicBezTo>
                  <a:lnTo>
                    <a:pt x="6695999" y="10337762"/>
                  </a:lnTo>
                  <a:cubicBezTo>
                    <a:pt x="6974345" y="10337762"/>
                    <a:pt x="7199999" y="10112121"/>
                    <a:pt x="7199999" y="9833763"/>
                  </a:cubicBezTo>
                  <a:close/>
                </a:path>
              </a:pathLst>
            </a:custGeom>
            <a:ln w="25400" cap="flat">
              <a:miter lim="100000"/>
            </a:ln>
          </p:spPr>
          <p:style>
            <a:lnRef idx="1">
              <a:srgbClr val="80B943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Shape 10">
              <a:extLst>
                <a:ext uri="{FF2B5EF4-FFF2-40B4-BE49-F238E27FC236}">
                  <a16:creationId xmlns:a16="http://schemas.microsoft.com/office/drawing/2014/main" id="{974BD98D-A06D-4986-B345-D4129DC44A58}"/>
                </a:ext>
              </a:extLst>
            </p:cNvPr>
            <p:cNvSpPr/>
            <p:nvPr/>
          </p:nvSpPr>
          <p:spPr>
            <a:xfrm>
              <a:off x="444707" y="444691"/>
              <a:ext cx="6342482" cy="9468003"/>
            </a:xfrm>
            <a:custGeom>
              <a:avLst/>
              <a:gdLst/>
              <a:ahLst/>
              <a:cxnLst/>
              <a:rect l="0" t="0" r="0" b="0"/>
              <a:pathLst>
                <a:path w="6342482" h="9468003">
                  <a:moveTo>
                    <a:pt x="6342482" y="9215996"/>
                  </a:moveTo>
                  <a:cubicBezTo>
                    <a:pt x="6342482" y="9355175"/>
                    <a:pt x="6229656" y="9468003"/>
                    <a:pt x="6090476" y="9468003"/>
                  </a:cubicBezTo>
                  <a:lnTo>
                    <a:pt x="251994" y="9468003"/>
                  </a:lnTo>
                  <a:cubicBezTo>
                    <a:pt x="112827" y="9468003"/>
                    <a:pt x="0" y="9355175"/>
                    <a:pt x="0" y="9215996"/>
                  </a:cubicBezTo>
                  <a:lnTo>
                    <a:pt x="0" y="252006"/>
                  </a:lnTo>
                  <a:cubicBezTo>
                    <a:pt x="0" y="112827"/>
                    <a:pt x="112827" y="0"/>
                    <a:pt x="251994" y="0"/>
                  </a:cubicBezTo>
                  <a:lnTo>
                    <a:pt x="6090476" y="0"/>
                  </a:lnTo>
                  <a:cubicBezTo>
                    <a:pt x="6229656" y="0"/>
                    <a:pt x="6342482" y="112827"/>
                    <a:pt x="6342482" y="252006"/>
                  </a:cubicBezTo>
                  <a:lnTo>
                    <a:pt x="6342482" y="9215996"/>
                  </a:lnTo>
                  <a:close/>
                </a:path>
              </a:pathLst>
            </a:custGeom>
            <a:ln w="25400" cap="flat">
              <a:miter lim="100000"/>
            </a:ln>
          </p:spPr>
          <p:style>
            <a:lnRef idx="1">
              <a:srgbClr val="80B943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F7D968-D882-4CE0-8B77-A2554B5C1A82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033607" y="-2716"/>
              <a:ext cx="1703832" cy="96621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F42975-EAD0-4C23-A5EC-F9A66FEC1914}"/>
                </a:ext>
              </a:extLst>
            </p:cNvPr>
            <p:cNvSpPr/>
            <p:nvPr/>
          </p:nvSpPr>
          <p:spPr>
            <a:xfrm>
              <a:off x="1491426" y="1601691"/>
              <a:ext cx="5770946" cy="79911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3800" b="1" i="1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Wind</a:t>
              </a:r>
              <a:r>
                <a:rPr lang="en-GB" sz="3800" b="1" i="1" spc="245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3800" b="1" i="1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GB" sz="3800" b="1" i="1" spc="245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3800" b="1" i="1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Bobbin</a:t>
              </a:r>
              <a:r>
                <a:rPr lang="en-GB" sz="3800" b="1" i="1" spc="245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3800" b="1" i="1">
                  <a:solidFill>
                    <a:srgbClr val="E9592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Up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2B3616-DE52-49E9-9FB4-46EB8230988E}"/>
                </a:ext>
              </a:extLst>
            </p:cNvPr>
            <p:cNvSpPr/>
            <p:nvPr/>
          </p:nvSpPr>
          <p:spPr>
            <a:xfrm>
              <a:off x="2290426" y="2580926"/>
              <a:ext cx="3645578" cy="5047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Wind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bobbin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up,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7798C4-10F4-4930-BF6D-158A0971AD7D}"/>
                </a:ext>
              </a:extLst>
            </p:cNvPr>
            <p:cNvSpPr/>
            <p:nvPr/>
          </p:nvSpPr>
          <p:spPr>
            <a:xfrm>
              <a:off x="2290426" y="3054686"/>
              <a:ext cx="3645578" cy="5047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Wind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bobbin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up,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417E2A-BCB2-4ED3-A171-F160192EA203}"/>
                </a:ext>
              </a:extLst>
            </p:cNvPr>
            <p:cNvSpPr/>
            <p:nvPr/>
          </p:nvSpPr>
          <p:spPr>
            <a:xfrm>
              <a:off x="1910508" y="3528445"/>
              <a:ext cx="4656159" cy="5047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Pull,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pull,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clap,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clap,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clap.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EE5CC6-97B2-4808-A54F-C284559EFFD5}"/>
                </a:ext>
              </a:extLst>
            </p:cNvPr>
            <p:cNvSpPr/>
            <p:nvPr/>
          </p:nvSpPr>
          <p:spPr>
            <a:xfrm>
              <a:off x="2334773" y="4002206"/>
              <a:ext cx="3527612" cy="50470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400" i="1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Wind</a:t>
              </a:r>
              <a:r>
                <a:rPr lang="en-GB" sz="2400" i="1" spc="2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it</a:t>
              </a:r>
              <a:r>
                <a:rPr lang="en-GB" sz="2400" i="1" spc="2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back</a:t>
              </a:r>
              <a:r>
                <a:rPr lang="en-GB" sz="2400" i="1" spc="200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 dirty="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again,</a:t>
              </a:r>
              <a:endPara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868A3E-2FB6-4AE1-B139-AA4CE19A3213}"/>
                </a:ext>
              </a:extLst>
            </p:cNvPr>
            <p:cNvSpPr/>
            <p:nvPr/>
          </p:nvSpPr>
          <p:spPr>
            <a:xfrm>
              <a:off x="2334773" y="4475968"/>
              <a:ext cx="3527612" cy="5047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Wind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it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back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again,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92C2DC-BB6B-4606-A32F-CD80C6BAABEA}"/>
                </a:ext>
              </a:extLst>
            </p:cNvPr>
            <p:cNvSpPr/>
            <p:nvPr/>
          </p:nvSpPr>
          <p:spPr>
            <a:xfrm>
              <a:off x="1910508" y="4949727"/>
              <a:ext cx="4656159" cy="5047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Pull,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pull,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clap,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clap,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clap.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216815F-CCED-4A2F-A3E3-D8D585C082F0}"/>
                </a:ext>
              </a:extLst>
            </p:cNvPr>
            <p:cNvSpPr/>
            <p:nvPr/>
          </p:nvSpPr>
          <p:spPr>
            <a:xfrm>
              <a:off x="2340719" y="5423487"/>
              <a:ext cx="3511801" cy="5047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Point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ceiling,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362F76-4BAC-4D6F-90E8-887961965564}"/>
                </a:ext>
              </a:extLst>
            </p:cNvPr>
            <p:cNvSpPr/>
            <p:nvPr/>
          </p:nvSpPr>
          <p:spPr>
            <a:xfrm>
              <a:off x="2473462" y="5897247"/>
              <a:ext cx="3158712" cy="5047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Point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floor,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591BB6-8FBB-46C3-BE19-D06D0E36DFC6}"/>
                </a:ext>
              </a:extLst>
            </p:cNvPr>
            <p:cNvSpPr/>
            <p:nvPr/>
          </p:nvSpPr>
          <p:spPr>
            <a:xfrm>
              <a:off x="2248218" y="6371007"/>
              <a:ext cx="3757869" cy="5047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Point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window,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0E1C61-3AAA-41BC-92A3-E8916F74D47A}"/>
                </a:ext>
              </a:extLst>
            </p:cNvPr>
            <p:cNvSpPr/>
            <p:nvPr/>
          </p:nvSpPr>
          <p:spPr>
            <a:xfrm>
              <a:off x="2484129" y="6844767"/>
              <a:ext cx="3130335" cy="5047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Point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door.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93F7C37-EAEA-437D-BD62-3D8326D26461}"/>
                </a:ext>
              </a:extLst>
            </p:cNvPr>
            <p:cNvSpPr/>
            <p:nvPr/>
          </p:nvSpPr>
          <p:spPr>
            <a:xfrm>
              <a:off x="1428465" y="7318527"/>
              <a:ext cx="5938390" cy="5047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Clap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hands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together,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1,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2,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3,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1426B9-3C20-4CC6-B5E1-3B0E6CA9AB36}"/>
                </a:ext>
              </a:extLst>
            </p:cNvPr>
            <p:cNvSpPr/>
            <p:nvPr/>
          </p:nvSpPr>
          <p:spPr>
            <a:xfrm>
              <a:off x="1491103" y="7792287"/>
              <a:ext cx="5771817" cy="5047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Put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hands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upon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GB" sz="2400" i="1" spc="200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GB" sz="2400" i="1">
                  <a:solidFill>
                    <a:srgbClr val="1E1D1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knee.</a:t>
              </a:r>
              <a:endParaRPr lang="en-GB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9A4B478-0475-4830-859A-F4D2DBD228F1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581231" y="1511123"/>
              <a:ext cx="1642872" cy="149961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A01EBAC-D3BF-4FD8-B1FD-58CC869DC76F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343487" y="4874083"/>
              <a:ext cx="1868424" cy="204825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A171225-E71C-49FA-B41B-387ABE2100EF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-2704" y="562179"/>
              <a:ext cx="1478280" cy="189280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5B19738-E1D3-4BDC-8641-6D50A74AC8D7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582247" y="8204531"/>
              <a:ext cx="1472184" cy="190804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5EB92EC-7D6C-4216-B804-AC1848075EE8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-2704" y="3276931"/>
              <a:ext cx="865632" cy="129235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972890-0696-4F00-9E3A-F7A2EE252CCA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2371687" y="9570034"/>
              <a:ext cx="1514856" cy="792480"/>
            </a:xfrm>
            <a:prstGeom prst="rect">
              <a:avLst/>
            </a:prstGeom>
          </p:spPr>
        </p:pic>
        <p:sp>
          <p:nvSpPr>
            <p:cNvPr id="30" name="Shape 40">
              <a:extLst>
                <a:ext uri="{FF2B5EF4-FFF2-40B4-BE49-F238E27FC236}">
                  <a16:creationId xmlns:a16="http://schemas.microsoft.com/office/drawing/2014/main" id="{5F2BCAED-5683-4932-9F9F-AAC53AD999BF}"/>
                </a:ext>
              </a:extLst>
            </p:cNvPr>
            <p:cNvSpPr/>
            <p:nvPr/>
          </p:nvSpPr>
          <p:spPr>
            <a:xfrm>
              <a:off x="5799702" y="9707993"/>
              <a:ext cx="872998" cy="642455"/>
            </a:xfrm>
            <a:custGeom>
              <a:avLst/>
              <a:gdLst/>
              <a:ahLst/>
              <a:cxnLst/>
              <a:rect l="0" t="0" r="0" b="0"/>
              <a:pathLst>
                <a:path w="872998" h="642455">
                  <a:moveTo>
                    <a:pt x="108001" y="0"/>
                  </a:moveTo>
                  <a:lnTo>
                    <a:pt x="764998" y="0"/>
                  </a:lnTo>
                  <a:cubicBezTo>
                    <a:pt x="824649" y="0"/>
                    <a:pt x="872998" y="48349"/>
                    <a:pt x="872998" y="108001"/>
                  </a:cubicBezTo>
                  <a:lnTo>
                    <a:pt x="872998" y="642455"/>
                  </a:lnTo>
                  <a:lnTo>
                    <a:pt x="0" y="642455"/>
                  </a:lnTo>
                  <a:lnTo>
                    <a:pt x="0" y="108001"/>
                  </a:lnTo>
                  <a:cubicBezTo>
                    <a:pt x="0" y="48349"/>
                    <a:pt x="48349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5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Shape 42">
              <a:extLst>
                <a:ext uri="{FF2B5EF4-FFF2-40B4-BE49-F238E27FC236}">
                  <a16:creationId xmlns:a16="http://schemas.microsoft.com/office/drawing/2014/main" id="{2CB0C2DC-87B6-43CD-8CD6-98F5F63A3D5A}"/>
                </a:ext>
              </a:extLst>
            </p:cNvPr>
            <p:cNvSpPr/>
            <p:nvPr/>
          </p:nvSpPr>
          <p:spPr>
            <a:xfrm>
              <a:off x="6175832" y="9938397"/>
              <a:ext cx="49784" cy="47333"/>
            </a:xfrm>
            <a:custGeom>
              <a:avLst/>
              <a:gdLst/>
              <a:ahLst/>
              <a:cxnLst/>
              <a:rect l="0" t="0" r="0" b="0"/>
              <a:pathLst>
                <a:path w="49784" h="47333">
                  <a:moveTo>
                    <a:pt x="23724" y="965"/>
                  </a:moveTo>
                  <a:cubicBezTo>
                    <a:pt x="24206" y="0"/>
                    <a:pt x="25578" y="0"/>
                    <a:pt x="26060" y="965"/>
                  </a:cubicBezTo>
                  <a:lnTo>
                    <a:pt x="32626" y="14262"/>
                  </a:lnTo>
                  <a:cubicBezTo>
                    <a:pt x="32817" y="14656"/>
                    <a:pt x="33185" y="14922"/>
                    <a:pt x="33604" y="14974"/>
                  </a:cubicBezTo>
                  <a:lnTo>
                    <a:pt x="48285" y="17107"/>
                  </a:lnTo>
                  <a:cubicBezTo>
                    <a:pt x="49352" y="17272"/>
                    <a:pt x="49784" y="18580"/>
                    <a:pt x="49009" y="19329"/>
                  </a:cubicBezTo>
                  <a:lnTo>
                    <a:pt x="38392" y="29680"/>
                  </a:lnTo>
                  <a:cubicBezTo>
                    <a:pt x="38075" y="29984"/>
                    <a:pt x="37935" y="30416"/>
                    <a:pt x="38011" y="30835"/>
                  </a:cubicBezTo>
                  <a:lnTo>
                    <a:pt x="40513" y="45453"/>
                  </a:lnTo>
                  <a:cubicBezTo>
                    <a:pt x="40704" y="46520"/>
                    <a:pt x="39586" y="47333"/>
                    <a:pt x="38633" y="46825"/>
                  </a:cubicBezTo>
                  <a:lnTo>
                    <a:pt x="25502" y="39929"/>
                  </a:lnTo>
                  <a:cubicBezTo>
                    <a:pt x="25121" y="39725"/>
                    <a:pt x="24664" y="39725"/>
                    <a:pt x="24282" y="39929"/>
                  </a:cubicBezTo>
                  <a:lnTo>
                    <a:pt x="11150" y="46825"/>
                  </a:lnTo>
                  <a:cubicBezTo>
                    <a:pt x="10198" y="47333"/>
                    <a:pt x="9080" y="46520"/>
                    <a:pt x="9271" y="45453"/>
                  </a:cubicBezTo>
                  <a:lnTo>
                    <a:pt x="11773" y="30835"/>
                  </a:lnTo>
                  <a:cubicBezTo>
                    <a:pt x="11849" y="30416"/>
                    <a:pt x="11709" y="29984"/>
                    <a:pt x="11405" y="29680"/>
                  </a:cubicBezTo>
                  <a:lnTo>
                    <a:pt x="775" y="19329"/>
                  </a:lnTo>
                  <a:cubicBezTo>
                    <a:pt x="0" y="18580"/>
                    <a:pt x="432" y="17272"/>
                    <a:pt x="1499" y="17107"/>
                  </a:cubicBezTo>
                  <a:lnTo>
                    <a:pt x="16180" y="14974"/>
                  </a:lnTo>
                  <a:cubicBezTo>
                    <a:pt x="16599" y="14922"/>
                    <a:pt x="16967" y="14656"/>
                    <a:pt x="17158" y="14262"/>
                  </a:cubicBezTo>
                  <a:lnTo>
                    <a:pt x="23724" y="96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6347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Shape 43">
              <a:extLst>
                <a:ext uri="{FF2B5EF4-FFF2-40B4-BE49-F238E27FC236}">
                  <a16:creationId xmlns:a16="http://schemas.microsoft.com/office/drawing/2014/main" id="{A91338B1-E174-46C4-ACE5-43EC12216A14}"/>
                </a:ext>
              </a:extLst>
            </p:cNvPr>
            <p:cNvSpPr/>
            <p:nvPr/>
          </p:nvSpPr>
          <p:spPr>
            <a:xfrm>
              <a:off x="5988772" y="9973693"/>
              <a:ext cx="57493" cy="113970"/>
            </a:xfrm>
            <a:custGeom>
              <a:avLst/>
              <a:gdLst/>
              <a:ahLst/>
              <a:cxnLst/>
              <a:rect l="0" t="0" r="0" b="0"/>
              <a:pathLst>
                <a:path w="57493" h="113970">
                  <a:moveTo>
                    <a:pt x="27432" y="0"/>
                  </a:moveTo>
                  <a:cubicBezTo>
                    <a:pt x="35154" y="0"/>
                    <a:pt x="39091" y="3455"/>
                    <a:pt x="39091" y="10351"/>
                  </a:cubicBezTo>
                  <a:cubicBezTo>
                    <a:pt x="39091" y="11011"/>
                    <a:pt x="38938" y="11811"/>
                    <a:pt x="38278" y="18910"/>
                  </a:cubicBezTo>
                  <a:lnTo>
                    <a:pt x="45339" y="18910"/>
                  </a:lnTo>
                  <a:cubicBezTo>
                    <a:pt x="53391" y="18910"/>
                    <a:pt x="57493" y="20777"/>
                    <a:pt x="57493" y="27674"/>
                  </a:cubicBezTo>
                  <a:cubicBezTo>
                    <a:pt x="57493" y="36881"/>
                    <a:pt x="51588" y="40221"/>
                    <a:pt x="43371" y="40221"/>
                  </a:cubicBezTo>
                  <a:lnTo>
                    <a:pt x="35979" y="40221"/>
                  </a:lnTo>
                  <a:cubicBezTo>
                    <a:pt x="31699" y="81331"/>
                    <a:pt x="31534" y="83503"/>
                    <a:pt x="31534" y="84989"/>
                  </a:cubicBezTo>
                  <a:cubicBezTo>
                    <a:pt x="31534" y="87935"/>
                    <a:pt x="32029" y="89332"/>
                    <a:pt x="34163" y="89332"/>
                  </a:cubicBezTo>
                  <a:cubicBezTo>
                    <a:pt x="42380" y="89332"/>
                    <a:pt x="46812" y="92952"/>
                    <a:pt x="46812" y="99847"/>
                  </a:cubicBezTo>
                  <a:cubicBezTo>
                    <a:pt x="46812" y="108877"/>
                    <a:pt x="40081" y="113970"/>
                    <a:pt x="31699" y="113970"/>
                  </a:cubicBezTo>
                  <a:cubicBezTo>
                    <a:pt x="11824" y="113970"/>
                    <a:pt x="5918" y="104610"/>
                    <a:pt x="5918" y="88685"/>
                  </a:cubicBezTo>
                  <a:cubicBezTo>
                    <a:pt x="5918" y="85725"/>
                    <a:pt x="6083" y="82436"/>
                    <a:pt x="10516" y="39739"/>
                  </a:cubicBezTo>
                  <a:cubicBezTo>
                    <a:pt x="4597" y="39078"/>
                    <a:pt x="0" y="37109"/>
                    <a:pt x="0" y="31026"/>
                  </a:cubicBezTo>
                  <a:cubicBezTo>
                    <a:pt x="0" y="23152"/>
                    <a:pt x="5918" y="19698"/>
                    <a:pt x="12814" y="18872"/>
                  </a:cubicBezTo>
                  <a:lnTo>
                    <a:pt x="13475" y="12471"/>
                  </a:lnTo>
                  <a:cubicBezTo>
                    <a:pt x="14288" y="4267"/>
                    <a:pt x="19050" y="0"/>
                    <a:pt x="274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5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Shape 44">
              <a:extLst>
                <a:ext uri="{FF2B5EF4-FFF2-40B4-BE49-F238E27FC236}">
                  <a16:creationId xmlns:a16="http://schemas.microsoft.com/office/drawing/2014/main" id="{6EC1668B-BA8E-4614-8032-2A88116884C6}"/>
                </a:ext>
              </a:extLst>
            </p:cNvPr>
            <p:cNvSpPr/>
            <p:nvPr/>
          </p:nvSpPr>
          <p:spPr>
            <a:xfrm>
              <a:off x="6052049" y="9990434"/>
              <a:ext cx="125997" cy="95923"/>
            </a:xfrm>
            <a:custGeom>
              <a:avLst/>
              <a:gdLst/>
              <a:ahLst/>
              <a:cxnLst/>
              <a:rect l="0" t="0" r="0" b="0"/>
              <a:pathLst>
                <a:path w="125997" h="95923">
                  <a:moveTo>
                    <a:pt x="114986" y="0"/>
                  </a:moveTo>
                  <a:cubicBezTo>
                    <a:pt x="123203" y="0"/>
                    <a:pt x="125997" y="3289"/>
                    <a:pt x="125997" y="10020"/>
                  </a:cubicBezTo>
                  <a:cubicBezTo>
                    <a:pt x="125997" y="13792"/>
                    <a:pt x="125171" y="16421"/>
                    <a:pt x="124015" y="18885"/>
                  </a:cubicBezTo>
                  <a:cubicBezTo>
                    <a:pt x="123203" y="20701"/>
                    <a:pt x="118440" y="32524"/>
                    <a:pt x="94945" y="85407"/>
                  </a:cubicBezTo>
                  <a:cubicBezTo>
                    <a:pt x="91821" y="92469"/>
                    <a:pt x="86398" y="95758"/>
                    <a:pt x="80657" y="95758"/>
                  </a:cubicBezTo>
                  <a:cubicBezTo>
                    <a:pt x="74409" y="95758"/>
                    <a:pt x="70307" y="92139"/>
                    <a:pt x="68656" y="84912"/>
                  </a:cubicBezTo>
                  <a:cubicBezTo>
                    <a:pt x="64389" y="66687"/>
                    <a:pt x="65214" y="62903"/>
                    <a:pt x="60782" y="44018"/>
                  </a:cubicBezTo>
                  <a:lnTo>
                    <a:pt x="43853" y="85242"/>
                  </a:lnTo>
                  <a:cubicBezTo>
                    <a:pt x="40894" y="92139"/>
                    <a:pt x="35636" y="95923"/>
                    <a:pt x="28905" y="95923"/>
                  </a:cubicBezTo>
                  <a:cubicBezTo>
                    <a:pt x="22009" y="95923"/>
                    <a:pt x="17411" y="91973"/>
                    <a:pt x="15761" y="84912"/>
                  </a:cubicBezTo>
                  <a:cubicBezTo>
                    <a:pt x="2134" y="26441"/>
                    <a:pt x="0" y="16091"/>
                    <a:pt x="0" y="13627"/>
                  </a:cubicBezTo>
                  <a:cubicBezTo>
                    <a:pt x="0" y="5093"/>
                    <a:pt x="6401" y="165"/>
                    <a:pt x="14122" y="165"/>
                  </a:cubicBezTo>
                  <a:cubicBezTo>
                    <a:pt x="20688" y="165"/>
                    <a:pt x="24307" y="3289"/>
                    <a:pt x="26276" y="9690"/>
                  </a:cubicBezTo>
                  <a:lnTo>
                    <a:pt x="33832" y="57810"/>
                  </a:lnTo>
                  <a:lnTo>
                    <a:pt x="50266" y="10351"/>
                  </a:lnTo>
                  <a:cubicBezTo>
                    <a:pt x="52565" y="3619"/>
                    <a:pt x="59131" y="330"/>
                    <a:pt x="64884" y="330"/>
                  </a:cubicBezTo>
                  <a:cubicBezTo>
                    <a:pt x="70142" y="330"/>
                    <a:pt x="77203" y="3937"/>
                    <a:pt x="78194" y="10846"/>
                  </a:cubicBezTo>
                  <a:lnTo>
                    <a:pt x="84925" y="56997"/>
                  </a:lnTo>
                  <a:lnTo>
                    <a:pt x="100863" y="9690"/>
                  </a:lnTo>
                  <a:cubicBezTo>
                    <a:pt x="103162" y="2959"/>
                    <a:pt x="108420" y="0"/>
                    <a:pt x="11498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5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Shape 45">
              <a:extLst>
                <a:ext uri="{FF2B5EF4-FFF2-40B4-BE49-F238E27FC236}">
                  <a16:creationId xmlns:a16="http://schemas.microsoft.com/office/drawing/2014/main" id="{5D877CF6-9B5A-4736-AC10-9D4B0CEC2050}"/>
                </a:ext>
              </a:extLst>
            </p:cNvPr>
            <p:cNvSpPr/>
            <p:nvPr/>
          </p:nvSpPr>
          <p:spPr>
            <a:xfrm>
              <a:off x="6179160" y="9992075"/>
              <a:ext cx="41580" cy="95593"/>
            </a:xfrm>
            <a:custGeom>
              <a:avLst/>
              <a:gdLst/>
              <a:ahLst/>
              <a:cxnLst/>
              <a:rect l="0" t="0" r="0" b="0"/>
              <a:pathLst>
                <a:path w="41580" h="95593">
                  <a:moveTo>
                    <a:pt x="20218" y="0"/>
                  </a:moveTo>
                  <a:cubicBezTo>
                    <a:pt x="27940" y="0"/>
                    <a:pt x="32067" y="3289"/>
                    <a:pt x="32067" y="10516"/>
                  </a:cubicBezTo>
                  <a:cubicBezTo>
                    <a:pt x="32067" y="11163"/>
                    <a:pt x="31928" y="11823"/>
                    <a:pt x="26340" y="65862"/>
                  </a:cubicBezTo>
                  <a:lnTo>
                    <a:pt x="26340" y="67018"/>
                  </a:lnTo>
                  <a:cubicBezTo>
                    <a:pt x="26340" y="68821"/>
                    <a:pt x="26644" y="70955"/>
                    <a:pt x="28943" y="70955"/>
                  </a:cubicBezTo>
                  <a:cubicBezTo>
                    <a:pt x="37160" y="70955"/>
                    <a:pt x="41580" y="74574"/>
                    <a:pt x="41580" y="81470"/>
                  </a:cubicBezTo>
                  <a:cubicBezTo>
                    <a:pt x="41580" y="90500"/>
                    <a:pt x="34836" y="95593"/>
                    <a:pt x="26454" y="95593"/>
                  </a:cubicBezTo>
                  <a:cubicBezTo>
                    <a:pt x="8217" y="95593"/>
                    <a:pt x="0" y="87211"/>
                    <a:pt x="0" y="73748"/>
                  </a:cubicBezTo>
                  <a:cubicBezTo>
                    <a:pt x="0" y="72428"/>
                    <a:pt x="12" y="71285"/>
                    <a:pt x="6248" y="12649"/>
                  </a:cubicBezTo>
                  <a:cubicBezTo>
                    <a:pt x="7074" y="4102"/>
                    <a:pt x="12014" y="0"/>
                    <a:pt x="2021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5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46">
              <a:extLst>
                <a:ext uri="{FF2B5EF4-FFF2-40B4-BE49-F238E27FC236}">
                  <a16:creationId xmlns:a16="http://schemas.microsoft.com/office/drawing/2014/main" id="{E08BB9ED-C7B9-433A-9763-E3B3B10E375D}"/>
                </a:ext>
              </a:extLst>
            </p:cNvPr>
            <p:cNvSpPr/>
            <p:nvPr/>
          </p:nvSpPr>
          <p:spPr>
            <a:xfrm>
              <a:off x="6227611" y="9990762"/>
              <a:ext cx="81483" cy="95593"/>
            </a:xfrm>
            <a:custGeom>
              <a:avLst/>
              <a:gdLst/>
              <a:ahLst/>
              <a:cxnLst/>
              <a:rect l="0" t="0" r="0" b="0"/>
              <a:pathLst>
                <a:path w="81483" h="95593">
                  <a:moveTo>
                    <a:pt x="56845" y="0"/>
                  </a:moveTo>
                  <a:cubicBezTo>
                    <a:pt x="68504" y="0"/>
                    <a:pt x="81483" y="7226"/>
                    <a:pt x="81483" y="27267"/>
                  </a:cubicBezTo>
                  <a:cubicBezTo>
                    <a:pt x="81483" y="28905"/>
                    <a:pt x="81306" y="30709"/>
                    <a:pt x="75883" y="82944"/>
                  </a:cubicBezTo>
                  <a:cubicBezTo>
                    <a:pt x="75070" y="91325"/>
                    <a:pt x="70307" y="95593"/>
                    <a:pt x="61760" y="95593"/>
                  </a:cubicBezTo>
                  <a:cubicBezTo>
                    <a:pt x="54369" y="95593"/>
                    <a:pt x="50267" y="92139"/>
                    <a:pt x="50267" y="85242"/>
                  </a:cubicBezTo>
                  <a:cubicBezTo>
                    <a:pt x="50267" y="84417"/>
                    <a:pt x="50267" y="83769"/>
                    <a:pt x="50432" y="82944"/>
                  </a:cubicBezTo>
                  <a:cubicBezTo>
                    <a:pt x="55194" y="36296"/>
                    <a:pt x="55359" y="35637"/>
                    <a:pt x="55359" y="34989"/>
                  </a:cubicBezTo>
                  <a:cubicBezTo>
                    <a:pt x="55359" y="26606"/>
                    <a:pt x="49936" y="22504"/>
                    <a:pt x="44514" y="22504"/>
                  </a:cubicBezTo>
                  <a:cubicBezTo>
                    <a:pt x="37948" y="22504"/>
                    <a:pt x="31039" y="27432"/>
                    <a:pt x="30061" y="37122"/>
                  </a:cubicBezTo>
                  <a:lnTo>
                    <a:pt x="25298" y="82944"/>
                  </a:lnTo>
                  <a:cubicBezTo>
                    <a:pt x="24473" y="91325"/>
                    <a:pt x="19876" y="95593"/>
                    <a:pt x="11164" y="95593"/>
                  </a:cubicBezTo>
                  <a:cubicBezTo>
                    <a:pt x="3772" y="95593"/>
                    <a:pt x="0" y="92139"/>
                    <a:pt x="0" y="85407"/>
                  </a:cubicBezTo>
                  <a:cubicBezTo>
                    <a:pt x="0" y="84582"/>
                    <a:pt x="0" y="83769"/>
                    <a:pt x="7391" y="13627"/>
                  </a:cubicBezTo>
                  <a:cubicBezTo>
                    <a:pt x="8052" y="6731"/>
                    <a:pt x="12814" y="495"/>
                    <a:pt x="21031" y="495"/>
                  </a:cubicBezTo>
                  <a:cubicBezTo>
                    <a:pt x="29248" y="495"/>
                    <a:pt x="32715" y="5918"/>
                    <a:pt x="32715" y="10846"/>
                  </a:cubicBezTo>
                  <a:lnTo>
                    <a:pt x="32715" y="11824"/>
                  </a:lnTo>
                  <a:cubicBezTo>
                    <a:pt x="39307" y="5258"/>
                    <a:pt x="46990" y="0"/>
                    <a:pt x="5684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5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Shape 47">
              <a:extLst>
                <a:ext uri="{FF2B5EF4-FFF2-40B4-BE49-F238E27FC236}">
                  <a16:creationId xmlns:a16="http://schemas.microsoft.com/office/drawing/2014/main" id="{235364C9-0E58-4B4D-BC48-142824DA6A16}"/>
                </a:ext>
              </a:extLst>
            </p:cNvPr>
            <p:cNvSpPr/>
            <p:nvPr/>
          </p:nvSpPr>
          <p:spPr>
            <a:xfrm>
              <a:off x="6313692" y="9953637"/>
              <a:ext cx="86081" cy="133210"/>
            </a:xfrm>
            <a:custGeom>
              <a:avLst/>
              <a:gdLst/>
              <a:ahLst/>
              <a:cxnLst/>
              <a:rect l="0" t="0" r="0" b="0"/>
              <a:pathLst>
                <a:path w="86081" h="133210">
                  <a:moveTo>
                    <a:pt x="25146" y="0"/>
                  </a:moveTo>
                  <a:cubicBezTo>
                    <a:pt x="32855" y="0"/>
                    <a:pt x="36640" y="3454"/>
                    <a:pt x="36640" y="10351"/>
                  </a:cubicBezTo>
                  <a:cubicBezTo>
                    <a:pt x="36640" y="11176"/>
                    <a:pt x="36640" y="13639"/>
                    <a:pt x="30886" y="67513"/>
                  </a:cubicBezTo>
                  <a:lnTo>
                    <a:pt x="65557" y="40906"/>
                  </a:lnTo>
                  <a:cubicBezTo>
                    <a:pt x="68504" y="38773"/>
                    <a:pt x="71298" y="37782"/>
                    <a:pt x="74422" y="37782"/>
                  </a:cubicBezTo>
                  <a:cubicBezTo>
                    <a:pt x="80823" y="37782"/>
                    <a:pt x="86081" y="43370"/>
                    <a:pt x="86081" y="49771"/>
                  </a:cubicBezTo>
                  <a:cubicBezTo>
                    <a:pt x="85598" y="55194"/>
                    <a:pt x="83947" y="57493"/>
                    <a:pt x="79845" y="60286"/>
                  </a:cubicBezTo>
                  <a:lnTo>
                    <a:pt x="61278" y="74904"/>
                  </a:lnTo>
                  <a:cubicBezTo>
                    <a:pt x="67690" y="89522"/>
                    <a:pt x="79019" y="111366"/>
                    <a:pt x="79019" y="121882"/>
                  </a:cubicBezTo>
                  <a:cubicBezTo>
                    <a:pt x="78194" y="129425"/>
                    <a:pt x="72948" y="133210"/>
                    <a:pt x="67196" y="133210"/>
                  </a:cubicBezTo>
                  <a:cubicBezTo>
                    <a:pt x="62763" y="133210"/>
                    <a:pt x="58153" y="130911"/>
                    <a:pt x="55537" y="126479"/>
                  </a:cubicBezTo>
                  <a:lnTo>
                    <a:pt x="40259" y="88696"/>
                  </a:lnTo>
                  <a:cubicBezTo>
                    <a:pt x="39268" y="89357"/>
                    <a:pt x="28422" y="98056"/>
                    <a:pt x="27445" y="99047"/>
                  </a:cubicBezTo>
                  <a:lnTo>
                    <a:pt x="25298" y="120066"/>
                  </a:lnTo>
                  <a:cubicBezTo>
                    <a:pt x="24485" y="128447"/>
                    <a:pt x="20053" y="132714"/>
                    <a:pt x="11341" y="132714"/>
                  </a:cubicBezTo>
                  <a:cubicBezTo>
                    <a:pt x="3784" y="132714"/>
                    <a:pt x="0" y="129273"/>
                    <a:pt x="0" y="122529"/>
                  </a:cubicBezTo>
                  <a:cubicBezTo>
                    <a:pt x="0" y="121717"/>
                    <a:pt x="0" y="120891"/>
                    <a:pt x="11341" y="12814"/>
                  </a:cubicBezTo>
                  <a:cubicBezTo>
                    <a:pt x="12331" y="4280"/>
                    <a:pt x="16599" y="0"/>
                    <a:pt x="2514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5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Shape 48">
              <a:extLst>
                <a:ext uri="{FF2B5EF4-FFF2-40B4-BE49-F238E27FC236}">
                  <a16:creationId xmlns:a16="http://schemas.microsoft.com/office/drawing/2014/main" id="{4B9FD1E4-EC1C-42CB-8F24-BDBF1CA9EAFF}"/>
                </a:ext>
              </a:extLst>
            </p:cNvPr>
            <p:cNvSpPr/>
            <p:nvPr/>
          </p:nvSpPr>
          <p:spPr>
            <a:xfrm>
              <a:off x="6400443" y="9953315"/>
              <a:ext cx="41236" cy="134353"/>
            </a:xfrm>
            <a:custGeom>
              <a:avLst/>
              <a:gdLst/>
              <a:ahLst/>
              <a:cxnLst/>
              <a:rect l="0" t="0" r="0" b="0"/>
              <a:pathLst>
                <a:path w="41236" h="134353">
                  <a:moveTo>
                    <a:pt x="24155" y="0"/>
                  </a:moveTo>
                  <a:cubicBezTo>
                    <a:pt x="31711" y="0"/>
                    <a:pt x="35649" y="3607"/>
                    <a:pt x="35649" y="10516"/>
                  </a:cubicBezTo>
                  <a:cubicBezTo>
                    <a:pt x="35649" y="11328"/>
                    <a:pt x="35649" y="12154"/>
                    <a:pt x="25959" y="105118"/>
                  </a:cubicBezTo>
                  <a:cubicBezTo>
                    <a:pt x="25959" y="108076"/>
                    <a:pt x="26453" y="109715"/>
                    <a:pt x="28587" y="109715"/>
                  </a:cubicBezTo>
                  <a:cubicBezTo>
                    <a:pt x="36804" y="109715"/>
                    <a:pt x="41236" y="113334"/>
                    <a:pt x="41236" y="120231"/>
                  </a:cubicBezTo>
                  <a:cubicBezTo>
                    <a:pt x="41236" y="129260"/>
                    <a:pt x="34506" y="134353"/>
                    <a:pt x="26124" y="134353"/>
                  </a:cubicBezTo>
                  <a:cubicBezTo>
                    <a:pt x="7074" y="134353"/>
                    <a:pt x="0" y="125806"/>
                    <a:pt x="0" y="111189"/>
                  </a:cubicBezTo>
                  <a:cubicBezTo>
                    <a:pt x="0" y="95593"/>
                    <a:pt x="5093" y="70129"/>
                    <a:pt x="10020" y="12979"/>
                  </a:cubicBezTo>
                  <a:cubicBezTo>
                    <a:pt x="10846" y="4597"/>
                    <a:pt x="15773" y="0"/>
                    <a:pt x="241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A5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15545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14408</TotalTime>
  <Words>399</Words>
  <Application>Microsoft Office PowerPoint</Application>
  <PresentationFormat>On-screen Show (4:3)</PresentationFormat>
  <Paragraphs>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Teddy Bear Teddy Bear</vt:lpstr>
      <vt:lpstr>PowerPoint Presentation</vt:lpstr>
      <vt:lpstr>PowerPoint Presentation</vt:lpstr>
      <vt:lpstr>PowerPoint Presentation</vt:lpstr>
    </vt:vector>
  </TitlesOfParts>
  <Company>RM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Stacey.Alexander</dc:creator>
  <cp:lastModifiedBy>Evie Bryan</cp:lastModifiedBy>
  <cp:revision>137</cp:revision>
  <cp:lastPrinted>2017-01-30T13:07:20Z</cp:lastPrinted>
  <dcterms:created xsi:type="dcterms:W3CDTF">2016-02-11T13:02:47Z</dcterms:created>
  <dcterms:modified xsi:type="dcterms:W3CDTF">2023-01-25T13:55:34Z</dcterms:modified>
</cp:coreProperties>
</file>