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9" r:id="rId4"/>
    <p:sldId id="261" r:id="rId5"/>
    <p:sldId id="273" r:id="rId6"/>
    <p:sldId id="268" r:id="rId7"/>
    <p:sldId id="2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A942D-F39A-4C9D-A7C5-760405A87A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3170DC-8DDD-47AC-AE76-3B546F21E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797EB6-32FC-4ADB-BEAE-CE11FA85363D}"/>
              </a:ext>
            </a:extLst>
          </p:cNvPr>
          <p:cNvSpPr>
            <a:spLocks noGrp="1"/>
          </p:cNvSpPr>
          <p:nvPr>
            <p:ph type="dt" sz="half" idx="10"/>
          </p:nvPr>
        </p:nvSpPr>
        <p:spPr/>
        <p:txBody>
          <a:bodyPr/>
          <a:lstStyle/>
          <a:p>
            <a:fld id="{226FBAA7-490F-45AA-B41E-EB2BD34D8C7D}" type="datetimeFigureOut">
              <a:rPr lang="en-GB" smtClean="0"/>
              <a:t>24/03/2026</a:t>
            </a:fld>
            <a:endParaRPr lang="en-GB"/>
          </a:p>
        </p:txBody>
      </p:sp>
      <p:sp>
        <p:nvSpPr>
          <p:cNvPr id="5" name="Footer Placeholder 4">
            <a:extLst>
              <a:ext uri="{FF2B5EF4-FFF2-40B4-BE49-F238E27FC236}">
                <a16:creationId xmlns:a16="http://schemas.microsoft.com/office/drawing/2014/main" id="{3DE6EC1D-8403-4275-943D-ED4A645AED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0FC936-B08B-4DBD-A7D0-B90866D0443D}"/>
              </a:ext>
            </a:extLst>
          </p:cNvPr>
          <p:cNvSpPr>
            <a:spLocks noGrp="1"/>
          </p:cNvSpPr>
          <p:nvPr>
            <p:ph type="sldNum" sz="quarter" idx="12"/>
          </p:nvPr>
        </p:nvSpPr>
        <p:spPr/>
        <p:txBody>
          <a:bodyPr/>
          <a:lstStyle/>
          <a:p>
            <a:fld id="{3B59B8AA-CB30-4429-BAD0-63203A19FD82}" type="slidenum">
              <a:rPr lang="en-GB" smtClean="0"/>
              <a:t>‹#›</a:t>
            </a:fld>
            <a:endParaRPr lang="en-GB"/>
          </a:p>
        </p:txBody>
      </p:sp>
    </p:spTree>
    <p:extLst>
      <p:ext uri="{BB962C8B-B14F-4D97-AF65-F5344CB8AC3E}">
        <p14:creationId xmlns:p14="http://schemas.microsoft.com/office/powerpoint/2010/main" val="177071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C4D9-0701-4FA4-AFD0-73E19B0F9C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26F6C3-FC90-45F0-B949-FBC8301AF3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E82C06-10EF-4542-B8AD-ECBD728AC416}"/>
              </a:ext>
            </a:extLst>
          </p:cNvPr>
          <p:cNvSpPr>
            <a:spLocks noGrp="1"/>
          </p:cNvSpPr>
          <p:nvPr>
            <p:ph type="dt" sz="half" idx="10"/>
          </p:nvPr>
        </p:nvSpPr>
        <p:spPr/>
        <p:txBody>
          <a:bodyPr/>
          <a:lstStyle/>
          <a:p>
            <a:fld id="{226FBAA7-490F-45AA-B41E-EB2BD34D8C7D}" type="datetimeFigureOut">
              <a:rPr lang="en-GB" smtClean="0"/>
              <a:t>24/03/2026</a:t>
            </a:fld>
            <a:endParaRPr lang="en-GB"/>
          </a:p>
        </p:txBody>
      </p:sp>
      <p:sp>
        <p:nvSpPr>
          <p:cNvPr id="5" name="Footer Placeholder 4">
            <a:extLst>
              <a:ext uri="{FF2B5EF4-FFF2-40B4-BE49-F238E27FC236}">
                <a16:creationId xmlns:a16="http://schemas.microsoft.com/office/drawing/2014/main" id="{4AB47AF0-0C48-4210-B2A6-72AEBAE9FA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30C0E3-CCFC-44BE-8E7C-BCA2F45CE90F}"/>
              </a:ext>
            </a:extLst>
          </p:cNvPr>
          <p:cNvSpPr>
            <a:spLocks noGrp="1"/>
          </p:cNvSpPr>
          <p:nvPr>
            <p:ph type="sldNum" sz="quarter" idx="12"/>
          </p:nvPr>
        </p:nvSpPr>
        <p:spPr/>
        <p:txBody>
          <a:bodyPr/>
          <a:lstStyle/>
          <a:p>
            <a:fld id="{3B59B8AA-CB30-4429-BAD0-63203A19FD82}" type="slidenum">
              <a:rPr lang="en-GB" smtClean="0"/>
              <a:t>‹#›</a:t>
            </a:fld>
            <a:endParaRPr lang="en-GB"/>
          </a:p>
        </p:txBody>
      </p:sp>
    </p:spTree>
    <p:extLst>
      <p:ext uri="{BB962C8B-B14F-4D97-AF65-F5344CB8AC3E}">
        <p14:creationId xmlns:p14="http://schemas.microsoft.com/office/powerpoint/2010/main" val="130785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29174-A6AE-4A79-815E-151EC0B910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692048-F920-4ACA-9B21-FCCC630279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14A20F-D4B1-4E7F-BBAC-45DD9BC69DAD}"/>
              </a:ext>
            </a:extLst>
          </p:cNvPr>
          <p:cNvSpPr>
            <a:spLocks noGrp="1"/>
          </p:cNvSpPr>
          <p:nvPr>
            <p:ph type="dt" sz="half" idx="10"/>
          </p:nvPr>
        </p:nvSpPr>
        <p:spPr/>
        <p:txBody>
          <a:bodyPr/>
          <a:lstStyle/>
          <a:p>
            <a:fld id="{226FBAA7-490F-45AA-B41E-EB2BD34D8C7D}" type="datetimeFigureOut">
              <a:rPr lang="en-GB" smtClean="0"/>
              <a:t>24/03/2026</a:t>
            </a:fld>
            <a:endParaRPr lang="en-GB"/>
          </a:p>
        </p:txBody>
      </p:sp>
      <p:sp>
        <p:nvSpPr>
          <p:cNvPr id="5" name="Footer Placeholder 4">
            <a:extLst>
              <a:ext uri="{FF2B5EF4-FFF2-40B4-BE49-F238E27FC236}">
                <a16:creationId xmlns:a16="http://schemas.microsoft.com/office/drawing/2014/main" id="{6E252910-D044-40E3-AA74-ECFF4ADDB9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E03573-7FA8-49A7-B5BF-F23B6A974232}"/>
              </a:ext>
            </a:extLst>
          </p:cNvPr>
          <p:cNvSpPr>
            <a:spLocks noGrp="1"/>
          </p:cNvSpPr>
          <p:nvPr>
            <p:ph type="sldNum" sz="quarter" idx="12"/>
          </p:nvPr>
        </p:nvSpPr>
        <p:spPr/>
        <p:txBody>
          <a:bodyPr/>
          <a:lstStyle/>
          <a:p>
            <a:fld id="{3B59B8AA-CB30-4429-BAD0-63203A19FD82}" type="slidenum">
              <a:rPr lang="en-GB" smtClean="0"/>
              <a:t>‹#›</a:t>
            </a:fld>
            <a:endParaRPr lang="en-GB"/>
          </a:p>
        </p:txBody>
      </p:sp>
    </p:spTree>
    <p:extLst>
      <p:ext uri="{BB962C8B-B14F-4D97-AF65-F5344CB8AC3E}">
        <p14:creationId xmlns:p14="http://schemas.microsoft.com/office/powerpoint/2010/main" val="144977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29FF-A07C-454E-B873-1AF0147B93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A538C5-05C3-4215-977E-DE86CD648E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2F3AE6-956C-4ECE-9FE2-8C83CCA7EDA4}"/>
              </a:ext>
            </a:extLst>
          </p:cNvPr>
          <p:cNvSpPr>
            <a:spLocks noGrp="1"/>
          </p:cNvSpPr>
          <p:nvPr>
            <p:ph type="dt" sz="half" idx="10"/>
          </p:nvPr>
        </p:nvSpPr>
        <p:spPr/>
        <p:txBody>
          <a:bodyPr/>
          <a:lstStyle/>
          <a:p>
            <a:fld id="{226FBAA7-490F-45AA-B41E-EB2BD34D8C7D}" type="datetimeFigureOut">
              <a:rPr lang="en-GB" smtClean="0"/>
              <a:t>24/03/2026</a:t>
            </a:fld>
            <a:endParaRPr lang="en-GB"/>
          </a:p>
        </p:txBody>
      </p:sp>
      <p:sp>
        <p:nvSpPr>
          <p:cNvPr id="5" name="Footer Placeholder 4">
            <a:extLst>
              <a:ext uri="{FF2B5EF4-FFF2-40B4-BE49-F238E27FC236}">
                <a16:creationId xmlns:a16="http://schemas.microsoft.com/office/drawing/2014/main" id="{17391751-AB44-40CA-8D09-A7B96A19A3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B407AF-290E-47C9-AA78-42E04A16BC48}"/>
              </a:ext>
            </a:extLst>
          </p:cNvPr>
          <p:cNvSpPr>
            <a:spLocks noGrp="1"/>
          </p:cNvSpPr>
          <p:nvPr>
            <p:ph type="sldNum" sz="quarter" idx="12"/>
          </p:nvPr>
        </p:nvSpPr>
        <p:spPr/>
        <p:txBody>
          <a:bodyPr/>
          <a:lstStyle/>
          <a:p>
            <a:fld id="{3B59B8AA-CB30-4429-BAD0-63203A19FD82}" type="slidenum">
              <a:rPr lang="en-GB" smtClean="0"/>
              <a:t>‹#›</a:t>
            </a:fld>
            <a:endParaRPr lang="en-GB"/>
          </a:p>
        </p:txBody>
      </p:sp>
    </p:spTree>
    <p:extLst>
      <p:ext uri="{BB962C8B-B14F-4D97-AF65-F5344CB8AC3E}">
        <p14:creationId xmlns:p14="http://schemas.microsoft.com/office/powerpoint/2010/main" val="614541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D1B0-DC2E-4E2A-AADA-CF1131EFB5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4C250E-358E-47B8-994F-2E905C5C64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FB37D0-8D1C-42CB-A5E7-DE2866C747A4}"/>
              </a:ext>
            </a:extLst>
          </p:cNvPr>
          <p:cNvSpPr>
            <a:spLocks noGrp="1"/>
          </p:cNvSpPr>
          <p:nvPr>
            <p:ph type="dt" sz="half" idx="10"/>
          </p:nvPr>
        </p:nvSpPr>
        <p:spPr/>
        <p:txBody>
          <a:bodyPr/>
          <a:lstStyle/>
          <a:p>
            <a:fld id="{226FBAA7-490F-45AA-B41E-EB2BD34D8C7D}" type="datetimeFigureOut">
              <a:rPr lang="en-GB" smtClean="0"/>
              <a:t>24/03/2026</a:t>
            </a:fld>
            <a:endParaRPr lang="en-GB"/>
          </a:p>
        </p:txBody>
      </p:sp>
      <p:sp>
        <p:nvSpPr>
          <p:cNvPr id="5" name="Footer Placeholder 4">
            <a:extLst>
              <a:ext uri="{FF2B5EF4-FFF2-40B4-BE49-F238E27FC236}">
                <a16:creationId xmlns:a16="http://schemas.microsoft.com/office/drawing/2014/main" id="{ED622BB4-5B5C-4D8E-9550-150A43DE4E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15542-87EB-4205-870E-32295FC49674}"/>
              </a:ext>
            </a:extLst>
          </p:cNvPr>
          <p:cNvSpPr>
            <a:spLocks noGrp="1"/>
          </p:cNvSpPr>
          <p:nvPr>
            <p:ph type="sldNum" sz="quarter" idx="12"/>
          </p:nvPr>
        </p:nvSpPr>
        <p:spPr/>
        <p:txBody>
          <a:bodyPr/>
          <a:lstStyle/>
          <a:p>
            <a:fld id="{3B59B8AA-CB30-4429-BAD0-63203A19FD82}" type="slidenum">
              <a:rPr lang="en-GB" smtClean="0"/>
              <a:t>‹#›</a:t>
            </a:fld>
            <a:endParaRPr lang="en-GB"/>
          </a:p>
        </p:txBody>
      </p:sp>
    </p:spTree>
    <p:extLst>
      <p:ext uri="{BB962C8B-B14F-4D97-AF65-F5344CB8AC3E}">
        <p14:creationId xmlns:p14="http://schemas.microsoft.com/office/powerpoint/2010/main" val="52428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48D9-38A5-4657-992E-139D549CE8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8DD986-8DA7-488B-A2F3-D33BCD1895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D34116-0A83-415E-AFEF-336ACE1E14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FEAF8A-A55B-4C7C-82B8-F7FBE8BA5BCF}"/>
              </a:ext>
            </a:extLst>
          </p:cNvPr>
          <p:cNvSpPr>
            <a:spLocks noGrp="1"/>
          </p:cNvSpPr>
          <p:nvPr>
            <p:ph type="dt" sz="half" idx="10"/>
          </p:nvPr>
        </p:nvSpPr>
        <p:spPr/>
        <p:txBody>
          <a:bodyPr/>
          <a:lstStyle/>
          <a:p>
            <a:fld id="{226FBAA7-490F-45AA-B41E-EB2BD34D8C7D}" type="datetimeFigureOut">
              <a:rPr lang="en-GB" smtClean="0"/>
              <a:t>24/03/2026</a:t>
            </a:fld>
            <a:endParaRPr lang="en-GB"/>
          </a:p>
        </p:txBody>
      </p:sp>
      <p:sp>
        <p:nvSpPr>
          <p:cNvPr id="6" name="Footer Placeholder 5">
            <a:extLst>
              <a:ext uri="{FF2B5EF4-FFF2-40B4-BE49-F238E27FC236}">
                <a16:creationId xmlns:a16="http://schemas.microsoft.com/office/drawing/2014/main" id="{770377E9-505A-4330-AF4F-07117E77DB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D70ABD-8AAB-4BEA-BFB8-B52C9BB2D02F}"/>
              </a:ext>
            </a:extLst>
          </p:cNvPr>
          <p:cNvSpPr>
            <a:spLocks noGrp="1"/>
          </p:cNvSpPr>
          <p:nvPr>
            <p:ph type="sldNum" sz="quarter" idx="12"/>
          </p:nvPr>
        </p:nvSpPr>
        <p:spPr/>
        <p:txBody>
          <a:bodyPr/>
          <a:lstStyle/>
          <a:p>
            <a:fld id="{3B59B8AA-CB30-4429-BAD0-63203A19FD82}" type="slidenum">
              <a:rPr lang="en-GB" smtClean="0"/>
              <a:t>‹#›</a:t>
            </a:fld>
            <a:endParaRPr lang="en-GB"/>
          </a:p>
        </p:txBody>
      </p:sp>
    </p:spTree>
    <p:extLst>
      <p:ext uri="{BB962C8B-B14F-4D97-AF65-F5344CB8AC3E}">
        <p14:creationId xmlns:p14="http://schemas.microsoft.com/office/powerpoint/2010/main" val="264437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053D-CE3B-4C71-BA87-7949A9793B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CAB4C4-948D-4B57-813C-D2947D2B8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FD2957-3B62-4978-8C66-47DAE44970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40E83D-0796-4316-AA45-E1FF3BFC53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71696D-BA5A-49CE-9E68-9F008E3676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AC0CDB-594B-40C0-8CDE-28C0CD28CFA0}"/>
              </a:ext>
            </a:extLst>
          </p:cNvPr>
          <p:cNvSpPr>
            <a:spLocks noGrp="1"/>
          </p:cNvSpPr>
          <p:nvPr>
            <p:ph type="dt" sz="half" idx="10"/>
          </p:nvPr>
        </p:nvSpPr>
        <p:spPr/>
        <p:txBody>
          <a:bodyPr/>
          <a:lstStyle/>
          <a:p>
            <a:fld id="{226FBAA7-490F-45AA-B41E-EB2BD34D8C7D}" type="datetimeFigureOut">
              <a:rPr lang="en-GB" smtClean="0"/>
              <a:t>24/03/2026</a:t>
            </a:fld>
            <a:endParaRPr lang="en-GB"/>
          </a:p>
        </p:txBody>
      </p:sp>
      <p:sp>
        <p:nvSpPr>
          <p:cNvPr id="8" name="Footer Placeholder 7">
            <a:extLst>
              <a:ext uri="{FF2B5EF4-FFF2-40B4-BE49-F238E27FC236}">
                <a16:creationId xmlns:a16="http://schemas.microsoft.com/office/drawing/2014/main" id="{0012C002-C908-4C91-9127-C2F2C04FB7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EB9863-D62C-42AC-A6F2-2881548B449E}"/>
              </a:ext>
            </a:extLst>
          </p:cNvPr>
          <p:cNvSpPr>
            <a:spLocks noGrp="1"/>
          </p:cNvSpPr>
          <p:nvPr>
            <p:ph type="sldNum" sz="quarter" idx="12"/>
          </p:nvPr>
        </p:nvSpPr>
        <p:spPr/>
        <p:txBody>
          <a:bodyPr/>
          <a:lstStyle/>
          <a:p>
            <a:fld id="{3B59B8AA-CB30-4429-BAD0-63203A19FD82}" type="slidenum">
              <a:rPr lang="en-GB" smtClean="0"/>
              <a:t>‹#›</a:t>
            </a:fld>
            <a:endParaRPr lang="en-GB"/>
          </a:p>
        </p:txBody>
      </p:sp>
    </p:spTree>
    <p:extLst>
      <p:ext uri="{BB962C8B-B14F-4D97-AF65-F5344CB8AC3E}">
        <p14:creationId xmlns:p14="http://schemas.microsoft.com/office/powerpoint/2010/main" val="277219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98E9-936C-400E-8EB5-D87A7A4A4B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C27AD47-FCB4-41BF-873D-A60C9FDEDF59}"/>
              </a:ext>
            </a:extLst>
          </p:cNvPr>
          <p:cNvSpPr>
            <a:spLocks noGrp="1"/>
          </p:cNvSpPr>
          <p:nvPr>
            <p:ph type="dt" sz="half" idx="10"/>
          </p:nvPr>
        </p:nvSpPr>
        <p:spPr/>
        <p:txBody>
          <a:bodyPr/>
          <a:lstStyle/>
          <a:p>
            <a:fld id="{226FBAA7-490F-45AA-B41E-EB2BD34D8C7D}" type="datetimeFigureOut">
              <a:rPr lang="en-GB" smtClean="0"/>
              <a:t>24/03/2026</a:t>
            </a:fld>
            <a:endParaRPr lang="en-GB"/>
          </a:p>
        </p:txBody>
      </p:sp>
      <p:sp>
        <p:nvSpPr>
          <p:cNvPr id="4" name="Footer Placeholder 3">
            <a:extLst>
              <a:ext uri="{FF2B5EF4-FFF2-40B4-BE49-F238E27FC236}">
                <a16:creationId xmlns:a16="http://schemas.microsoft.com/office/drawing/2014/main" id="{D5F14DA9-E150-4C9A-A43D-DE83BEA6C8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B63D9B-78ED-4DFD-92E4-2C5E4764FE08}"/>
              </a:ext>
            </a:extLst>
          </p:cNvPr>
          <p:cNvSpPr>
            <a:spLocks noGrp="1"/>
          </p:cNvSpPr>
          <p:nvPr>
            <p:ph type="sldNum" sz="quarter" idx="12"/>
          </p:nvPr>
        </p:nvSpPr>
        <p:spPr/>
        <p:txBody>
          <a:bodyPr/>
          <a:lstStyle/>
          <a:p>
            <a:fld id="{3B59B8AA-CB30-4429-BAD0-63203A19FD82}" type="slidenum">
              <a:rPr lang="en-GB" smtClean="0"/>
              <a:t>‹#›</a:t>
            </a:fld>
            <a:endParaRPr lang="en-GB"/>
          </a:p>
        </p:txBody>
      </p:sp>
    </p:spTree>
    <p:extLst>
      <p:ext uri="{BB962C8B-B14F-4D97-AF65-F5344CB8AC3E}">
        <p14:creationId xmlns:p14="http://schemas.microsoft.com/office/powerpoint/2010/main" val="385605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E72621-34DB-4B06-B94A-25A1265103C7}"/>
              </a:ext>
            </a:extLst>
          </p:cNvPr>
          <p:cNvSpPr>
            <a:spLocks noGrp="1"/>
          </p:cNvSpPr>
          <p:nvPr>
            <p:ph type="dt" sz="half" idx="10"/>
          </p:nvPr>
        </p:nvSpPr>
        <p:spPr/>
        <p:txBody>
          <a:bodyPr/>
          <a:lstStyle/>
          <a:p>
            <a:fld id="{226FBAA7-490F-45AA-B41E-EB2BD34D8C7D}" type="datetimeFigureOut">
              <a:rPr lang="en-GB" smtClean="0"/>
              <a:t>24/03/2026</a:t>
            </a:fld>
            <a:endParaRPr lang="en-GB"/>
          </a:p>
        </p:txBody>
      </p:sp>
      <p:sp>
        <p:nvSpPr>
          <p:cNvPr id="3" name="Footer Placeholder 2">
            <a:extLst>
              <a:ext uri="{FF2B5EF4-FFF2-40B4-BE49-F238E27FC236}">
                <a16:creationId xmlns:a16="http://schemas.microsoft.com/office/drawing/2014/main" id="{1B399B1C-E458-4973-8988-99F9F4C2DB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03F3AF-FF4C-4BE7-B1E6-D9B2D88F9CA2}"/>
              </a:ext>
            </a:extLst>
          </p:cNvPr>
          <p:cNvSpPr>
            <a:spLocks noGrp="1"/>
          </p:cNvSpPr>
          <p:nvPr>
            <p:ph type="sldNum" sz="quarter" idx="12"/>
          </p:nvPr>
        </p:nvSpPr>
        <p:spPr/>
        <p:txBody>
          <a:bodyPr/>
          <a:lstStyle/>
          <a:p>
            <a:fld id="{3B59B8AA-CB30-4429-BAD0-63203A19FD82}" type="slidenum">
              <a:rPr lang="en-GB" smtClean="0"/>
              <a:t>‹#›</a:t>
            </a:fld>
            <a:endParaRPr lang="en-GB"/>
          </a:p>
        </p:txBody>
      </p:sp>
    </p:spTree>
    <p:extLst>
      <p:ext uri="{BB962C8B-B14F-4D97-AF65-F5344CB8AC3E}">
        <p14:creationId xmlns:p14="http://schemas.microsoft.com/office/powerpoint/2010/main" val="18278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FCF9C-9A17-4D15-B135-4A17BB077F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E5A009-5227-43A2-BD0E-A42C2EABD0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BE8E6D-CF10-4932-B9FB-F1D5772AD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E259BF-32DB-421E-A7EA-D28938891113}"/>
              </a:ext>
            </a:extLst>
          </p:cNvPr>
          <p:cNvSpPr>
            <a:spLocks noGrp="1"/>
          </p:cNvSpPr>
          <p:nvPr>
            <p:ph type="dt" sz="half" idx="10"/>
          </p:nvPr>
        </p:nvSpPr>
        <p:spPr/>
        <p:txBody>
          <a:bodyPr/>
          <a:lstStyle/>
          <a:p>
            <a:fld id="{226FBAA7-490F-45AA-B41E-EB2BD34D8C7D}" type="datetimeFigureOut">
              <a:rPr lang="en-GB" smtClean="0"/>
              <a:t>24/03/2026</a:t>
            </a:fld>
            <a:endParaRPr lang="en-GB"/>
          </a:p>
        </p:txBody>
      </p:sp>
      <p:sp>
        <p:nvSpPr>
          <p:cNvPr id="6" name="Footer Placeholder 5">
            <a:extLst>
              <a:ext uri="{FF2B5EF4-FFF2-40B4-BE49-F238E27FC236}">
                <a16:creationId xmlns:a16="http://schemas.microsoft.com/office/drawing/2014/main" id="{723EE806-DAE8-4AD9-90DD-B8C51C8825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DF2391-8D4C-48BA-9A53-91D9EC888618}"/>
              </a:ext>
            </a:extLst>
          </p:cNvPr>
          <p:cNvSpPr>
            <a:spLocks noGrp="1"/>
          </p:cNvSpPr>
          <p:nvPr>
            <p:ph type="sldNum" sz="quarter" idx="12"/>
          </p:nvPr>
        </p:nvSpPr>
        <p:spPr/>
        <p:txBody>
          <a:bodyPr/>
          <a:lstStyle/>
          <a:p>
            <a:fld id="{3B59B8AA-CB30-4429-BAD0-63203A19FD82}" type="slidenum">
              <a:rPr lang="en-GB" smtClean="0"/>
              <a:t>‹#›</a:t>
            </a:fld>
            <a:endParaRPr lang="en-GB"/>
          </a:p>
        </p:txBody>
      </p:sp>
    </p:spTree>
    <p:extLst>
      <p:ext uri="{BB962C8B-B14F-4D97-AF65-F5344CB8AC3E}">
        <p14:creationId xmlns:p14="http://schemas.microsoft.com/office/powerpoint/2010/main" val="310315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7A0A2-73DB-4590-800D-A4E112AB71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C52FA2-D069-4F75-989E-A00B5537FD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574468-D0CB-4FB0-8C6C-6688B39BB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834AF6-ACFF-49F9-823A-E11F1B7DCCAA}"/>
              </a:ext>
            </a:extLst>
          </p:cNvPr>
          <p:cNvSpPr>
            <a:spLocks noGrp="1"/>
          </p:cNvSpPr>
          <p:nvPr>
            <p:ph type="dt" sz="half" idx="10"/>
          </p:nvPr>
        </p:nvSpPr>
        <p:spPr/>
        <p:txBody>
          <a:bodyPr/>
          <a:lstStyle/>
          <a:p>
            <a:fld id="{226FBAA7-490F-45AA-B41E-EB2BD34D8C7D}" type="datetimeFigureOut">
              <a:rPr lang="en-GB" smtClean="0"/>
              <a:t>24/03/2026</a:t>
            </a:fld>
            <a:endParaRPr lang="en-GB"/>
          </a:p>
        </p:txBody>
      </p:sp>
      <p:sp>
        <p:nvSpPr>
          <p:cNvPr id="6" name="Footer Placeholder 5">
            <a:extLst>
              <a:ext uri="{FF2B5EF4-FFF2-40B4-BE49-F238E27FC236}">
                <a16:creationId xmlns:a16="http://schemas.microsoft.com/office/drawing/2014/main" id="{B2A25931-50F5-4532-A859-834FF53B16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5BBF23-D790-450D-9C60-A92E39082F39}"/>
              </a:ext>
            </a:extLst>
          </p:cNvPr>
          <p:cNvSpPr>
            <a:spLocks noGrp="1"/>
          </p:cNvSpPr>
          <p:nvPr>
            <p:ph type="sldNum" sz="quarter" idx="12"/>
          </p:nvPr>
        </p:nvSpPr>
        <p:spPr/>
        <p:txBody>
          <a:bodyPr/>
          <a:lstStyle/>
          <a:p>
            <a:fld id="{3B59B8AA-CB30-4429-BAD0-63203A19FD82}" type="slidenum">
              <a:rPr lang="en-GB" smtClean="0"/>
              <a:t>‹#›</a:t>
            </a:fld>
            <a:endParaRPr lang="en-GB"/>
          </a:p>
        </p:txBody>
      </p:sp>
    </p:spTree>
    <p:extLst>
      <p:ext uri="{BB962C8B-B14F-4D97-AF65-F5344CB8AC3E}">
        <p14:creationId xmlns:p14="http://schemas.microsoft.com/office/powerpoint/2010/main" val="194888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E3B6B8-C762-44A8-AD75-1CA1BA2D76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43BD6A-FE3F-46E0-B368-6276620654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DEEF07-8F8A-4522-B60C-703A7E8E0D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FBAA7-490F-45AA-B41E-EB2BD34D8C7D}" type="datetimeFigureOut">
              <a:rPr lang="en-GB" smtClean="0"/>
              <a:t>24/03/2026</a:t>
            </a:fld>
            <a:endParaRPr lang="en-GB"/>
          </a:p>
        </p:txBody>
      </p:sp>
      <p:sp>
        <p:nvSpPr>
          <p:cNvPr id="5" name="Footer Placeholder 4">
            <a:extLst>
              <a:ext uri="{FF2B5EF4-FFF2-40B4-BE49-F238E27FC236}">
                <a16:creationId xmlns:a16="http://schemas.microsoft.com/office/drawing/2014/main" id="{6CA772B0-C1E2-43CF-A664-AD8C3F05CE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5AF70E-B433-491A-82A9-339C36804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9B8AA-CB30-4429-BAD0-63203A19FD82}" type="slidenum">
              <a:rPr lang="en-GB" smtClean="0"/>
              <a:t>‹#›</a:t>
            </a:fld>
            <a:endParaRPr lang="en-GB"/>
          </a:p>
        </p:txBody>
      </p:sp>
    </p:spTree>
    <p:extLst>
      <p:ext uri="{BB962C8B-B14F-4D97-AF65-F5344CB8AC3E}">
        <p14:creationId xmlns:p14="http://schemas.microsoft.com/office/powerpoint/2010/main" val="1960735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No photo description available.">
            <a:extLst>
              <a:ext uri="{FF2B5EF4-FFF2-40B4-BE49-F238E27FC236}">
                <a16:creationId xmlns:a16="http://schemas.microsoft.com/office/drawing/2014/main" id="{82F9949D-5B5F-462B-AC62-C4D3CBE11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CB088E0-8F8D-441E-A623-879C517EE0E8}"/>
              </a:ext>
            </a:extLst>
          </p:cNvPr>
          <p:cNvSpPr>
            <a:spLocks noGrp="1"/>
          </p:cNvSpPr>
          <p:nvPr>
            <p:ph type="ctrTitle"/>
          </p:nvPr>
        </p:nvSpPr>
        <p:spPr>
          <a:xfrm>
            <a:off x="615244" y="4294541"/>
            <a:ext cx="10961511" cy="2387600"/>
          </a:xfrm>
        </p:spPr>
        <p:txBody>
          <a:bodyPr>
            <a:noAutofit/>
          </a:bodyPr>
          <a:lstStyle/>
          <a:p>
            <a:r>
              <a:rPr lang="en-GB" sz="4400" b="1" dirty="0">
                <a:solidFill>
                  <a:schemeClr val="bg1"/>
                </a:solidFill>
                <a:latin typeface="Century Gothic" panose="020B0502020202020204" pitchFamily="34" charset="0"/>
              </a:rPr>
              <a:t>Year  4</a:t>
            </a:r>
            <a:br>
              <a:rPr lang="en-GB" sz="4400" b="1" dirty="0">
                <a:solidFill>
                  <a:schemeClr val="bg1"/>
                </a:solidFill>
                <a:latin typeface="Century Gothic" panose="020B0502020202020204" pitchFamily="34" charset="0"/>
              </a:rPr>
            </a:br>
            <a:r>
              <a:rPr lang="en-GB" sz="4400" b="1" dirty="0">
                <a:solidFill>
                  <a:schemeClr val="bg1"/>
                </a:solidFill>
                <a:latin typeface="Century Gothic" panose="020B0502020202020204" pitchFamily="34" charset="0"/>
              </a:rPr>
              <a:t>Woodrow Residential </a:t>
            </a:r>
            <a:br>
              <a:rPr lang="en-GB" sz="4400" b="1" dirty="0">
                <a:solidFill>
                  <a:schemeClr val="bg1"/>
                </a:solidFill>
                <a:latin typeface="Century Gothic" panose="020B0502020202020204" pitchFamily="34" charset="0"/>
              </a:rPr>
            </a:br>
            <a:r>
              <a:rPr lang="en-GB" sz="4000" b="1" dirty="0">
                <a:solidFill>
                  <a:schemeClr val="bg1"/>
                </a:solidFill>
                <a:latin typeface="Century Gothic" panose="020B0502020202020204" pitchFamily="34" charset="0"/>
              </a:rPr>
              <a:t>Monday 27</a:t>
            </a:r>
            <a:r>
              <a:rPr lang="en-GB" sz="4000" b="1" baseline="30000" dirty="0">
                <a:solidFill>
                  <a:schemeClr val="bg1"/>
                </a:solidFill>
                <a:latin typeface="Century Gothic" panose="020B0502020202020204" pitchFamily="34" charset="0"/>
              </a:rPr>
              <a:t>th</a:t>
            </a:r>
            <a:r>
              <a:rPr lang="en-GB" sz="4000" b="1" dirty="0">
                <a:solidFill>
                  <a:schemeClr val="bg1"/>
                </a:solidFill>
                <a:latin typeface="Century Gothic" panose="020B0502020202020204" pitchFamily="34" charset="0"/>
              </a:rPr>
              <a:t> – Tuesday 28</a:t>
            </a:r>
            <a:r>
              <a:rPr lang="en-GB" sz="4000" b="1" baseline="30000" dirty="0">
                <a:solidFill>
                  <a:schemeClr val="bg1"/>
                </a:solidFill>
                <a:latin typeface="Century Gothic" panose="020B0502020202020204" pitchFamily="34" charset="0"/>
              </a:rPr>
              <a:t>th</a:t>
            </a:r>
            <a:r>
              <a:rPr lang="en-GB" sz="4000" b="1" dirty="0">
                <a:solidFill>
                  <a:schemeClr val="bg1"/>
                </a:solidFill>
                <a:latin typeface="Century Gothic" panose="020B0502020202020204" pitchFamily="34" charset="0"/>
              </a:rPr>
              <a:t> April</a:t>
            </a:r>
            <a:endParaRPr lang="en-GB" sz="4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3401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14F129-14BA-4066-91A1-A348C94349D6}"/>
              </a:ext>
            </a:extLst>
          </p:cNvPr>
          <p:cNvSpPr txBox="1"/>
          <p:nvPr/>
        </p:nvSpPr>
        <p:spPr>
          <a:xfrm>
            <a:off x="114300" y="33766"/>
            <a:ext cx="11430000" cy="830997"/>
          </a:xfrm>
          <a:prstGeom prst="rect">
            <a:avLst/>
          </a:prstGeom>
          <a:noFill/>
        </p:spPr>
        <p:txBody>
          <a:bodyPr wrap="square" rtlCol="0">
            <a:spAutoFit/>
          </a:bodyPr>
          <a:lstStyle/>
          <a:p>
            <a:r>
              <a:rPr lang="en-GB" sz="4800" b="1" u="sng" dirty="0">
                <a:latin typeface="Century Gothic" panose="020B0502020202020204" pitchFamily="34" charset="0"/>
              </a:rPr>
              <a:t>Dietary/Medical Needs</a:t>
            </a:r>
          </a:p>
        </p:txBody>
      </p:sp>
      <p:sp>
        <p:nvSpPr>
          <p:cNvPr id="5" name="Rectangle 4">
            <a:extLst>
              <a:ext uri="{FF2B5EF4-FFF2-40B4-BE49-F238E27FC236}">
                <a16:creationId xmlns:a16="http://schemas.microsoft.com/office/drawing/2014/main" id="{F8C21ABD-2998-4333-836A-5EB8C4379C69}"/>
              </a:ext>
            </a:extLst>
          </p:cNvPr>
          <p:cNvSpPr/>
          <p:nvPr/>
        </p:nvSpPr>
        <p:spPr>
          <a:xfrm>
            <a:off x="57149" y="5874395"/>
            <a:ext cx="11830754" cy="1200329"/>
          </a:xfrm>
          <a:prstGeom prst="rect">
            <a:avLst/>
          </a:prstGeom>
        </p:spPr>
        <p:txBody>
          <a:bodyPr wrap="square">
            <a:spAutoFit/>
          </a:bodyPr>
          <a:lstStyle/>
          <a:p>
            <a:pPr marL="285750" indent="-285750" fontAlgn="base">
              <a:buFont typeface="Arial" panose="020B0604020202020204" pitchFamily="34" charset="0"/>
              <a:buChar char="•"/>
            </a:pPr>
            <a:r>
              <a:rPr lang="en-GB" b="1" dirty="0">
                <a:solidFill>
                  <a:srgbClr val="000000"/>
                </a:solidFill>
                <a:latin typeface="Century Gothic" panose="020B0502020202020204" pitchFamily="34" charset="0"/>
              </a:rPr>
              <a:t>Some medication or needs can be sensitive, class teachers are available to support you, should you feel your child has any worries or concerns. All conversations are confidential, as are the administering of medication and supporting sensitive needs, by the teachers whilst at Woodrow.</a:t>
            </a:r>
            <a:br>
              <a:rPr lang="en-GB" b="1" dirty="0">
                <a:latin typeface="Century Gothic" panose="020B0502020202020204" pitchFamily="34" charset="0"/>
              </a:rPr>
            </a:br>
            <a:endParaRPr lang="en-GB" b="1" dirty="0">
              <a:latin typeface="Century Gothic" panose="020B0502020202020204" pitchFamily="34" charset="0"/>
            </a:endParaRPr>
          </a:p>
        </p:txBody>
      </p:sp>
      <p:sp>
        <p:nvSpPr>
          <p:cNvPr id="7" name="Rectangle 6">
            <a:extLst>
              <a:ext uri="{FF2B5EF4-FFF2-40B4-BE49-F238E27FC236}">
                <a16:creationId xmlns:a16="http://schemas.microsoft.com/office/drawing/2014/main" id="{095955B3-D0AC-4E04-B7A8-CE93CD7F4423}"/>
              </a:ext>
            </a:extLst>
          </p:cNvPr>
          <p:cNvSpPr/>
          <p:nvPr/>
        </p:nvSpPr>
        <p:spPr>
          <a:xfrm>
            <a:off x="114300" y="1420677"/>
            <a:ext cx="11716456" cy="1754326"/>
          </a:xfrm>
          <a:prstGeom prst="rect">
            <a:avLst/>
          </a:prstGeom>
        </p:spPr>
        <p:txBody>
          <a:bodyPr wrap="square">
            <a:spAutoFit/>
          </a:bodyPr>
          <a:lstStyle/>
          <a:p>
            <a:pPr marL="285750" indent="-285750" fontAlgn="base">
              <a:buFont typeface="Arial" panose="020B0604020202020204" pitchFamily="34" charset="0"/>
              <a:buChar char="•"/>
            </a:pPr>
            <a:r>
              <a:rPr lang="en-GB" b="1" dirty="0">
                <a:solidFill>
                  <a:srgbClr val="000000"/>
                </a:solidFill>
                <a:latin typeface="Century Gothic" panose="020B0502020202020204" pitchFamily="34" charset="0"/>
              </a:rPr>
              <a:t> Any medication that is required must be handed to the office prior to the event, Wednesday 22</a:t>
            </a:r>
            <a:r>
              <a:rPr lang="en-GB" b="1" baseline="30000" dirty="0">
                <a:solidFill>
                  <a:srgbClr val="000000"/>
                </a:solidFill>
                <a:latin typeface="Century Gothic" panose="020B0502020202020204" pitchFamily="34" charset="0"/>
              </a:rPr>
              <a:t>nd</a:t>
            </a:r>
            <a:r>
              <a:rPr lang="en-GB" b="1" dirty="0">
                <a:solidFill>
                  <a:srgbClr val="000000"/>
                </a:solidFill>
                <a:latin typeface="Century Gothic" panose="020B0502020202020204" pitchFamily="34" charset="0"/>
              </a:rPr>
              <a:t>  April, at the very latest. </a:t>
            </a:r>
          </a:p>
          <a:p>
            <a:pPr marL="285750" indent="-285750" fontAlgn="base">
              <a:buFont typeface="Arial" panose="020B0604020202020204" pitchFamily="34" charset="0"/>
              <a:buChar char="•"/>
            </a:pPr>
            <a:endParaRPr lang="en-GB" b="1" dirty="0">
              <a:solidFill>
                <a:srgbClr val="000000"/>
              </a:solidFill>
              <a:latin typeface="Century Gothic" panose="020B0502020202020204" pitchFamily="34" charset="0"/>
            </a:endParaRPr>
          </a:p>
          <a:p>
            <a:pPr marL="285750" indent="-285750" fontAlgn="base">
              <a:buFont typeface="Arial" panose="020B0604020202020204" pitchFamily="34" charset="0"/>
              <a:buChar char="•"/>
            </a:pPr>
            <a:r>
              <a:rPr lang="en-GB" b="1" dirty="0">
                <a:solidFill>
                  <a:srgbClr val="000000"/>
                </a:solidFill>
                <a:latin typeface="Century Gothic" panose="020B0502020202020204" pitchFamily="34" charset="0"/>
              </a:rPr>
              <a:t>Do not let your children take their own medication to Woodrow, and do not allow them to administer any medication themselves. All medication administered whilst at Woodrow, must be recorded by an adult.</a:t>
            </a:r>
          </a:p>
        </p:txBody>
      </p:sp>
      <p:sp>
        <p:nvSpPr>
          <p:cNvPr id="8" name="Rectangle 7">
            <a:extLst>
              <a:ext uri="{FF2B5EF4-FFF2-40B4-BE49-F238E27FC236}">
                <a16:creationId xmlns:a16="http://schemas.microsoft.com/office/drawing/2014/main" id="{A2F153AE-4561-4299-9CE9-615D220EE7F6}"/>
              </a:ext>
            </a:extLst>
          </p:cNvPr>
          <p:cNvSpPr/>
          <p:nvPr/>
        </p:nvSpPr>
        <p:spPr>
          <a:xfrm>
            <a:off x="114300" y="3259735"/>
            <a:ext cx="11716455" cy="646331"/>
          </a:xfrm>
          <a:prstGeom prst="rect">
            <a:avLst/>
          </a:prstGeom>
        </p:spPr>
        <p:txBody>
          <a:bodyPr wrap="square">
            <a:spAutoFit/>
          </a:bodyPr>
          <a:lstStyle/>
          <a:p>
            <a:pPr marL="285750" indent="-285750" fontAlgn="base">
              <a:buFont typeface="Arial" panose="020B0604020202020204" pitchFamily="34" charset="0"/>
              <a:buChar char="•"/>
            </a:pPr>
            <a:r>
              <a:rPr lang="en-GB" b="1" dirty="0">
                <a:solidFill>
                  <a:srgbClr val="000000"/>
                </a:solidFill>
                <a:latin typeface="Century Gothic" panose="020B0502020202020204" pitchFamily="34" charset="0"/>
              </a:rPr>
              <a:t>All medication must be in the original packaging, named and have the original instructions included. Hand written notes will not be accepted.</a:t>
            </a:r>
          </a:p>
        </p:txBody>
      </p:sp>
      <p:sp>
        <p:nvSpPr>
          <p:cNvPr id="9" name="Rectangle 8">
            <a:extLst>
              <a:ext uri="{FF2B5EF4-FFF2-40B4-BE49-F238E27FC236}">
                <a16:creationId xmlns:a16="http://schemas.microsoft.com/office/drawing/2014/main" id="{B8739170-720B-4CA9-848C-35F1A5F8AC88}"/>
              </a:ext>
            </a:extLst>
          </p:cNvPr>
          <p:cNvSpPr/>
          <p:nvPr/>
        </p:nvSpPr>
        <p:spPr>
          <a:xfrm>
            <a:off x="57149" y="4033421"/>
            <a:ext cx="11830755" cy="646331"/>
          </a:xfrm>
          <a:prstGeom prst="rect">
            <a:avLst/>
          </a:prstGeom>
        </p:spPr>
        <p:txBody>
          <a:bodyPr wrap="square">
            <a:spAutoFit/>
          </a:bodyPr>
          <a:lstStyle/>
          <a:p>
            <a:pPr marL="285750" indent="-285750" fontAlgn="base">
              <a:buFont typeface="Arial" panose="020B0604020202020204" pitchFamily="34" charset="0"/>
              <a:buChar char="•"/>
            </a:pPr>
            <a:r>
              <a:rPr lang="en-GB" b="1" dirty="0">
                <a:solidFill>
                  <a:srgbClr val="000000"/>
                </a:solidFill>
                <a:latin typeface="Century Gothic" panose="020B0502020202020204" pitchFamily="34" charset="0"/>
              </a:rPr>
              <a:t>Medication that is already kept on site, such as inhalers, will go along to Woodrow, it will not be necessary to provide the school with extra medication.</a:t>
            </a:r>
          </a:p>
        </p:txBody>
      </p:sp>
      <p:sp>
        <p:nvSpPr>
          <p:cNvPr id="10" name="Rectangle 9">
            <a:extLst>
              <a:ext uri="{FF2B5EF4-FFF2-40B4-BE49-F238E27FC236}">
                <a16:creationId xmlns:a16="http://schemas.microsoft.com/office/drawing/2014/main" id="{A223D52D-72CD-42BA-B170-677393F19783}"/>
              </a:ext>
            </a:extLst>
          </p:cNvPr>
          <p:cNvSpPr/>
          <p:nvPr/>
        </p:nvSpPr>
        <p:spPr>
          <a:xfrm>
            <a:off x="57149" y="4831280"/>
            <a:ext cx="11830755" cy="923330"/>
          </a:xfrm>
          <a:prstGeom prst="rect">
            <a:avLst/>
          </a:prstGeom>
        </p:spPr>
        <p:txBody>
          <a:bodyPr wrap="square">
            <a:spAutoFit/>
          </a:bodyPr>
          <a:lstStyle/>
          <a:p>
            <a:pPr marL="285750" indent="-285750" fontAlgn="base">
              <a:buFont typeface="Arial" panose="020B0604020202020204" pitchFamily="34" charset="0"/>
              <a:buChar char="•"/>
            </a:pPr>
            <a:r>
              <a:rPr lang="en-GB" b="1" dirty="0">
                <a:solidFill>
                  <a:srgbClr val="000000"/>
                </a:solidFill>
                <a:latin typeface="Century Gothic" panose="020B0502020202020204" pitchFamily="34" charset="0"/>
              </a:rPr>
              <a:t>Standard medication such as Calpol and Piriton is supplied by the school, to be used on an ad hoc basis. You do not need to provide your own, unless there is a specific reason, which you are welcome to discuss with the teachers. </a:t>
            </a:r>
          </a:p>
        </p:txBody>
      </p:sp>
    </p:spTree>
    <p:extLst>
      <p:ext uri="{BB962C8B-B14F-4D97-AF65-F5344CB8AC3E}">
        <p14:creationId xmlns:p14="http://schemas.microsoft.com/office/powerpoint/2010/main" val="364569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EC17-4969-4A25-8ABE-BEFC2FA6F239}"/>
              </a:ext>
            </a:extLst>
          </p:cNvPr>
          <p:cNvSpPr>
            <a:spLocks noGrp="1"/>
          </p:cNvSpPr>
          <p:nvPr>
            <p:ph type="title"/>
          </p:nvPr>
        </p:nvSpPr>
        <p:spPr>
          <a:xfrm>
            <a:off x="199571" y="0"/>
            <a:ext cx="10515600" cy="1325563"/>
          </a:xfrm>
        </p:spPr>
        <p:txBody>
          <a:bodyPr>
            <a:normAutofit/>
          </a:bodyPr>
          <a:lstStyle/>
          <a:p>
            <a:r>
              <a:rPr lang="en-GB" sz="4800" b="1" u="sng" dirty="0">
                <a:latin typeface="Century Gothic" panose="020B0502020202020204" pitchFamily="34" charset="0"/>
              </a:rPr>
              <a:t>Itinerary</a:t>
            </a:r>
          </a:p>
        </p:txBody>
      </p:sp>
      <p:sp>
        <p:nvSpPr>
          <p:cNvPr id="4" name="TextBox 3">
            <a:extLst>
              <a:ext uri="{FF2B5EF4-FFF2-40B4-BE49-F238E27FC236}">
                <a16:creationId xmlns:a16="http://schemas.microsoft.com/office/drawing/2014/main" id="{78594CF8-422C-4EDC-8DA3-B560C248FCB1}"/>
              </a:ext>
            </a:extLst>
          </p:cNvPr>
          <p:cNvSpPr txBox="1"/>
          <p:nvPr/>
        </p:nvSpPr>
        <p:spPr>
          <a:xfrm>
            <a:off x="333828" y="4256985"/>
            <a:ext cx="11466286" cy="3539430"/>
          </a:xfrm>
          <a:prstGeom prst="rect">
            <a:avLst/>
          </a:prstGeom>
          <a:noFill/>
        </p:spPr>
        <p:txBody>
          <a:bodyPr wrap="square" rtlCol="0">
            <a:spAutoFit/>
          </a:bodyPr>
          <a:lstStyle/>
          <a:p>
            <a:r>
              <a:rPr lang="en-GB" sz="2800" b="1" u="sng" dirty="0">
                <a:latin typeface="Century Gothic" panose="020B0502020202020204" pitchFamily="34" charset="0"/>
              </a:rPr>
              <a:t>Monday 27</a:t>
            </a:r>
            <a:r>
              <a:rPr lang="en-GB" sz="2800" b="1" u="sng" baseline="30000" dirty="0">
                <a:latin typeface="Century Gothic" panose="020B0502020202020204" pitchFamily="34" charset="0"/>
              </a:rPr>
              <a:t>th</a:t>
            </a:r>
            <a:r>
              <a:rPr lang="en-GB" sz="2800" b="1" dirty="0">
                <a:latin typeface="Century Gothic" panose="020B0502020202020204" pitchFamily="34" charset="0"/>
              </a:rPr>
              <a:t>         </a:t>
            </a:r>
            <a:r>
              <a:rPr lang="en-GB" sz="2800" b="1" u="sng" dirty="0">
                <a:latin typeface="Century Gothic" panose="020B0502020202020204" pitchFamily="34" charset="0"/>
              </a:rPr>
              <a:t>Tuesday 28</a:t>
            </a:r>
            <a:r>
              <a:rPr lang="en-GB" sz="2800" b="1" u="sng" baseline="30000" dirty="0">
                <a:latin typeface="Century Gothic" panose="020B0502020202020204" pitchFamily="34" charset="0"/>
              </a:rPr>
              <a:t>th</a:t>
            </a:r>
            <a:endParaRPr lang="en-GB" sz="2800" b="1" u="sng" dirty="0">
              <a:latin typeface="Century Gothic" panose="020B0502020202020204" pitchFamily="34" charset="0"/>
            </a:endParaRPr>
          </a:p>
          <a:p>
            <a:r>
              <a:rPr lang="en-GB" sz="2800" b="1" dirty="0">
                <a:latin typeface="Century Gothic" panose="020B0502020202020204" pitchFamily="34" charset="0"/>
              </a:rPr>
              <a:t>Arrival – 10am            Departure – 2pm </a:t>
            </a:r>
          </a:p>
          <a:p>
            <a:r>
              <a:rPr lang="en-GB" sz="2800" dirty="0">
                <a:latin typeface="Century Gothic" panose="020B0502020202020204" pitchFamily="34" charset="0"/>
              </a:rPr>
              <a:t>Car sharing where possible!</a:t>
            </a:r>
          </a:p>
          <a:p>
            <a:endParaRPr lang="en-GB" sz="2800" b="1" dirty="0">
              <a:latin typeface="Century Gothic" panose="020B0502020202020204" pitchFamily="34" charset="0"/>
            </a:endParaRPr>
          </a:p>
          <a:p>
            <a:r>
              <a:rPr lang="en-GB" sz="2800" b="1" dirty="0">
                <a:latin typeface="Century Gothic" panose="020B0502020202020204" pitchFamily="34" charset="0"/>
              </a:rPr>
              <a:t>Please drop/collect children to Woodrow House</a:t>
            </a:r>
          </a:p>
          <a:p>
            <a:endParaRPr lang="en-GB" sz="2800" b="1" dirty="0">
              <a:latin typeface="Century Gothic" panose="020B0502020202020204" pitchFamily="34" charset="0"/>
            </a:endParaRPr>
          </a:p>
          <a:p>
            <a:endParaRPr lang="en-GB" sz="2800" b="1" dirty="0">
              <a:latin typeface="Century Gothic" panose="020B0502020202020204" pitchFamily="34" charset="0"/>
            </a:endParaRPr>
          </a:p>
          <a:p>
            <a:endParaRPr lang="en-GB" sz="2800" b="1" dirty="0">
              <a:latin typeface="Century Gothic" panose="020B0502020202020204" pitchFamily="34" charset="0"/>
            </a:endParaRPr>
          </a:p>
        </p:txBody>
      </p:sp>
      <p:pic>
        <p:nvPicPr>
          <p:cNvPr id="5" name="Picture 4">
            <a:extLst>
              <a:ext uri="{FF2B5EF4-FFF2-40B4-BE49-F238E27FC236}">
                <a16:creationId xmlns:a16="http://schemas.microsoft.com/office/drawing/2014/main" id="{DADD2960-34F5-4C27-A6EA-B5BCD6E9F855}"/>
              </a:ext>
            </a:extLst>
          </p:cNvPr>
          <p:cNvPicPr>
            <a:picLocks noChangeAspect="1"/>
          </p:cNvPicPr>
          <p:nvPr/>
        </p:nvPicPr>
        <p:blipFill rotWithShape="1">
          <a:blip r:embed="rId2"/>
          <a:srcRect l="6071" t="21574" r="3333" b="15101"/>
          <a:stretch/>
        </p:blipFill>
        <p:spPr>
          <a:xfrm>
            <a:off x="3178628" y="491674"/>
            <a:ext cx="8657771" cy="3402454"/>
          </a:xfrm>
          <a:prstGeom prst="rect">
            <a:avLst/>
          </a:prstGeom>
          <a:ln>
            <a:noFill/>
          </a:ln>
          <a:effectLst>
            <a:softEdge rad="112500"/>
          </a:effectLst>
        </p:spPr>
      </p:pic>
    </p:spTree>
    <p:extLst>
      <p:ext uri="{BB962C8B-B14F-4D97-AF65-F5344CB8AC3E}">
        <p14:creationId xmlns:p14="http://schemas.microsoft.com/office/powerpoint/2010/main" val="409930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3E0FA0-F6EC-4C75-A5AF-9C20591FF254}"/>
              </a:ext>
            </a:extLst>
          </p:cNvPr>
          <p:cNvPicPr>
            <a:picLocks noChangeAspect="1"/>
          </p:cNvPicPr>
          <p:nvPr/>
        </p:nvPicPr>
        <p:blipFill rotWithShape="1">
          <a:blip r:embed="rId2"/>
          <a:srcRect l="21184" t="27357" r="20790" b="16475"/>
          <a:stretch/>
        </p:blipFill>
        <p:spPr>
          <a:xfrm>
            <a:off x="0" y="0"/>
            <a:ext cx="12192000" cy="6858000"/>
          </a:xfrm>
          <a:prstGeom prst="rect">
            <a:avLst/>
          </a:prstGeom>
        </p:spPr>
      </p:pic>
    </p:spTree>
    <p:extLst>
      <p:ext uri="{BB962C8B-B14F-4D97-AF65-F5344CB8AC3E}">
        <p14:creationId xmlns:p14="http://schemas.microsoft.com/office/powerpoint/2010/main" val="55878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4AC8E5-238D-483C-8BFB-D3A708CAAE53}"/>
              </a:ext>
            </a:extLst>
          </p:cNvPr>
          <p:cNvSpPr>
            <a:spLocks noGrp="1"/>
          </p:cNvSpPr>
          <p:nvPr>
            <p:ph type="title"/>
          </p:nvPr>
        </p:nvSpPr>
        <p:spPr>
          <a:xfrm>
            <a:off x="199571" y="0"/>
            <a:ext cx="10515600" cy="1325563"/>
          </a:xfrm>
        </p:spPr>
        <p:txBody>
          <a:bodyPr>
            <a:normAutofit/>
          </a:bodyPr>
          <a:lstStyle/>
          <a:p>
            <a:r>
              <a:rPr lang="en-GB" sz="4800" b="1" u="sng" dirty="0">
                <a:latin typeface="Century Gothic" panose="020B0502020202020204" pitchFamily="34" charset="0"/>
              </a:rPr>
              <a:t>Activities</a:t>
            </a:r>
          </a:p>
        </p:txBody>
      </p:sp>
      <p:sp>
        <p:nvSpPr>
          <p:cNvPr id="6" name="TextBox 5">
            <a:extLst>
              <a:ext uri="{FF2B5EF4-FFF2-40B4-BE49-F238E27FC236}">
                <a16:creationId xmlns:a16="http://schemas.microsoft.com/office/drawing/2014/main" id="{D42E5372-F9F4-4391-82D1-E0435393E61B}"/>
              </a:ext>
            </a:extLst>
          </p:cNvPr>
          <p:cNvSpPr txBox="1"/>
          <p:nvPr/>
        </p:nvSpPr>
        <p:spPr>
          <a:xfrm>
            <a:off x="199571" y="1330326"/>
            <a:ext cx="6908800" cy="4247317"/>
          </a:xfrm>
          <a:prstGeom prst="rect">
            <a:avLst/>
          </a:prstGeom>
          <a:noFill/>
        </p:spPr>
        <p:txBody>
          <a:bodyPr wrap="square" rtlCol="0">
            <a:spAutoFit/>
          </a:bodyPr>
          <a:lstStyle/>
          <a:p>
            <a:r>
              <a:rPr lang="en-GB" sz="3600" b="1" dirty="0">
                <a:latin typeface="Century Gothic" panose="020B0502020202020204" pitchFamily="34" charset="0"/>
              </a:rPr>
              <a:t>Pioneering</a:t>
            </a:r>
          </a:p>
          <a:p>
            <a:r>
              <a:rPr lang="en-GB" sz="3600" b="1" dirty="0">
                <a:latin typeface="Century Gothic" panose="020B0502020202020204" pitchFamily="34" charset="0"/>
              </a:rPr>
              <a:t>Archery</a:t>
            </a:r>
          </a:p>
          <a:p>
            <a:r>
              <a:rPr lang="en-GB" sz="3600" b="1" dirty="0">
                <a:latin typeface="Century Gothic" panose="020B0502020202020204" pitchFamily="34" charset="0"/>
              </a:rPr>
              <a:t>High Ropes – Crate Stack</a:t>
            </a:r>
          </a:p>
          <a:p>
            <a:r>
              <a:rPr lang="en-GB" sz="3600" b="1" dirty="0">
                <a:latin typeface="Century Gothic" panose="020B0502020202020204" pitchFamily="34" charset="0"/>
              </a:rPr>
              <a:t>Challenge Course</a:t>
            </a:r>
          </a:p>
          <a:p>
            <a:endParaRPr lang="en-GB" sz="3600" b="1" dirty="0">
              <a:latin typeface="Century Gothic" panose="020B0502020202020204" pitchFamily="34" charset="0"/>
            </a:endParaRPr>
          </a:p>
          <a:p>
            <a:r>
              <a:rPr lang="en-GB" sz="3600" b="1" dirty="0">
                <a:latin typeface="Century Gothic" panose="020B0502020202020204" pitchFamily="34" charset="0"/>
              </a:rPr>
              <a:t>Orienteering</a:t>
            </a:r>
          </a:p>
          <a:p>
            <a:r>
              <a:rPr lang="en-GB" sz="3600" b="1" dirty="0">
                <a:latin typeface="Century Gothic" panose="020B0502020202020204" pitchFamily="34" charset="0"/>
              </a:rPr>
              <a:t>Indoor Curling</a:t>
            </a:r>
          </a:p>
          <a:p>
            <a:endParaRPr lang="en-GB" b="1" dirty="0">
              <a:latin typeface="Century Gothic" panose="020B0502020202020204" pitchFamily="34" charset="0"/>
            </a:endParaRPr>
          </a:p>
        </p:txBody>
      </p:sp>
      <p:pic>
        <p:nvPicPr>
          <p:cNvPr id="7" name="Picture 6">
            <a:extLst>
              <a:ext uri="{FF2B5EF4-FFF2-40B4-BE49-F238E27FC236}">
                <a16:creationId xmlns:a16="http://schemas.microsoft.com/office/drawing/2014/main" id="{78F4C3E7-29BC-46E5-930F-8447715902E0}"/>
              </a:ext>
            </a:extLst>
          </p:cNvPr>
          <p:cNvPicPr>
            <a:picLocks noChangeAspect="1"/>
          </p:cNvPicPr>
          <p:nvPr/>
        </p:nvPicPr>
        <p:blipFill rotWithShape="1">
          <a:blip r:embed="rId2"/>
          <a:srcRect l="40238" t="12256" r="43333" b="36925"/>
          <a:stretch/>
        </p:blipFill>
        <p:spPr>
          <a:xfrm>
            <a:off x="9077960" y="899888"/>
            <a:ext cx="2620553" cy="4557484"/>
          </a:xfrm>
          <a:prstGeom prst="rect">
            <a:avLst/>
          </a:prstGeom>
          <a:ln>
            <a:noFill/>
          </a:ln>
          <a:effectLst>
            <a:softEdge rad="112500"/>
          </a:effectLst>
        </p:spPr>
      </p:pic>
      <p:pic>
        <p:nvPicPr>
          <p:cNvPr id="8" name="Picture 7">
            <a:extLst>
              <a:ext uri="{FF2B5EF4-FFF2-40B4-BE49-F238E27FC236}">
                <a16:creationId xmlns:a16="http://schemas.microsoft.com/office/drawing/2014/main" id="{6F22E7FF-6FA2-4495-9B2F-A405616838DF}"/>
              </a:ext>
            </a:extLst>
          </p:cNvPr>
          <p:cNvPicPr>
            <a:picLocks noChangeAspect="1"/>
          </p:cNvPicPr>
          <p:nvPr/>
        </p:nvPicPr>
        <p:blipFill rotWithShape="1">
          <a:blip r:embed="rId3"/>
          <a:srcRect l="38928" t="12256" r="36905" b="38407"/>
          <a:stretch/>
        </p:blipFill>
        <p:spPr>
          <a:xfrm>
            <a:off x="5950857" y="3178630"/>
            <a:ext cx="2946400" cy="3381828"/>
          </a:xfrm>
          <a:prstGeom prst="rect">
            <a:avLst/>
          </a:prstGeom>
          <a:ln>
            <a:noFill/>
          </a:ln>
          <a:effectLst>
            <a:softEdge rad="112500"/>
          </a:effectLst>
        </p:spPr>
      </p:pic>
    </p:spTree>
    <p:extLst>
      <p:ext uri="{BB962C8B-B14F-4D97-AF65-F5344CB8AC3E}">
        <p14:creationId xmlns:p14="http://schemas.microsoft.com/office/powerpoint/2010/main" val="401835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C2B6-CF61-4C77-AD08-65509664F0DC}"/>
              </a:ext>
            </a:extLst>
          </p:cNvPr>
          <p:cNvSpPr>
            <a:spLocks noGrp="1"/>
          </p:cNvSpPr>
          <p:nvPr>
            <p:ph type="title"/>
          </p:nvPr>
        </p:nvSpPr>
        <p:spPr>
          <a:xfrm>
            <a:off x="185057" y="-200932"/>
            <a:ext cx="10515600" cy="1325563"/>
          </a:xfrm>
        </p:spPr>
        <p:txBody>
          <a:bodyPr>
            <a:normAutofit/>
          </a:bodyPr>
          <a:lstStyle/>
          <a:p>
            <a:r>
              <a:rPr lang="en-GB" sz="4800" b="1" u="sng" dirty="0">
                <a:latin typeface="Century Gothic" panose="020B0502020202020204" pitchFamily="34" charset="0"/>
              </a:rPr>
              <a:t>Meals</a:t>
            </a:r>
          </a:p>
        </p:txBody>
      </p:sp>
      <p:sp>
        <p:nvSpPr>
          <p:cNvPr id="5" name="Rectangle 4">
            <a:extLst>
              <a:ext uri="{FF2B5EF4-FFF2-40B4-BE49-F238E27FC236}">
                <a16:creationId xmlns:a16="http://schemas.microsoft.com/office/drawing/2014/main" id="{F481D70B-E977-47FA-936E-62C5B3D3D1F1}"/>
              </a:ext>
            </a:extLst>
          </p:cNvPr>
          <p:cNvSpPr/>
          <p:nvPr/>
        </p:nvSpPr>
        <p:spPr>
          <a:xfrm>
            <a:off x="265737" y="945709"/>
            <a:ext cx="11132457" cy="3170099"/>
          </a:xfrm>
          <a:prstGeom prst="rect">
            <a:avLst/>
          </a:prstGeom>
        </p:spPr>
        <p:txBody>
          <a:bodyPr wrap="square">
            <a:spAutoFit/>
          </a:bodyPr>
          <a:lstStyle/>
          <a:p>
            <a:r>
              <a:rPr lang="en-GB" sz="4000" b="1" i="0" dirty="0">
                <a:solidFill>
                  <a:srgbClr val="000000"/>
                </a:solidFill>
                <a:effectLst/>
                <a:latin typeface="Century Gothic" panose="020B0502020202020204" pitchFamily="34" charset="0"/>
              </a:rPr>
              <a:t>Please bring your child with a packed lunch.</a:t>
            </a:r>
          </a:p>
          <a:p>
            <a:endParaRPr lang="en-GB" sz="4000" b="1" i="0" dirty="0">
              <a:solidFill>
                <a:srgbClr val="000000"/>
              </a:solidFill>
              <a:effectLst/>
              <a:latin typeface="Century Gothic" panose="020B0502020202020204" pitchFamily="34" charset="0"/>
            </a:endParaRPr>
          </a:p>
          <a:p>
            <a:r>
              <a:rPr lang="en-GB" sz="4000" b="1" i="0" dirty="0">
                <a:solidFill>
                  <a:srgbClr val="000000"/>
                </a:solidFill>
                <a:effectLst/>
                <a:latin typeface="Century Gothic" panose="020B0502020202020204" pitchFamily="34" charset="0"/>
              </a:rPr>
              <a:t>We will also bring </a:t>
            </a:r>
            <a:r>
              <a:rPr lang="en-GB" sz="4000" b="1" dirty="0">
                <a:solidFill>
                  <a:srgbClr val="000000"/>
                </a:solidFill>
                <a:latin typeface="Century Gothic" panose="020B0502020202020204" pitchFamily="34" charset="0"/>
              </a:rPr>
              <a:t>packed lunches from school – sandwiches pre ordered. </a:t>
            </a:r>
          </a:p>
          <a:p>
            <a:endParaRPr lang="en-GB" sz="4000" b="1" i="0" dirty="0">
              <a:solidFill>
                <a:srgbClr val="000000"/>
              </a:solidFill>
              <a:effectLst/>
              <a:latin typeface="Century Gothic" panose="020B0502020202020204" pitchFamily="34" charset="0"/>
            </a:endParaRPr>
          </a:p>
        </p:txBody>
      </p:sp>
      <p:pic>
        <p:nvPicPr>
          <p:cNvPr id="2050" name="Picture 2" descr="Packed Lunches - Baglan Bakery">
            <a:extLst>
              <a:ext uri="{FF2B5EF4-FFF2-40B4-BE49-F238E27FC236}">
                <a16:creationId xmlns:a16="http://schemas.microsoft.com/office/drawing/2014/main" id="{73307185-69E7-44F1-9217-B2F75C9EA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375" y="5117309"/>
            <a:ext cx="2412774" cy="16055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A2700F-D0A4-47DD-A718-342611C5C6A9}"/>
              </a:ext>
            </a:extLst>
          </p:cNvPr>
          <p:cNvSpPr txBox="1"/>
          <p:nvPr/>
        </p:nvSpPr>
        <p:spPr>
          <a:xfrm>
            <a:off x="265737" y="6139817"/>
            <a:ext cx="7723301" cy="584775"/>
          </a:xfrm>
          <a:prstGeom prst="rect">
            <a:avLst/>
          </a:prstGeom>
          <a:noFill/>
        </p:spPr>
        <p:txBody>
          <a:bodyPr wrap="square" rtlCol="0">
            <a:spAutoFit/>
          </a:bodyPr>
          <a:lstStyle/>
          <a:p>
            <a:r>
              <a:rPr lang="en-GB" sz="3200" b="1" dirty="0">
                <a:latin typeface="Century Gothic" panose="020B0502020202020204" pitchFamily="34" charset="0"/>
              </a:rPr>
              <a:t>Please do not pack snacks and treats.</a:t>
            </a:r>
          </a:p>
        </p:txBody>
      </p:sp>
      <p:sp>
        <p:nvSpPr>
          <p:cNvPr id="8" name="Rectangle 7">
            <a:extLst>
              <a:ext uri="{FF2B5EF4-FFF2-40B4-BE49-F238E27FC236}">
                <a16:creationId xmlns:a16="http://schemas.microsoft.com/office/drawing/2014/main" id="{A70CE7A7-5421-4D9A-95A0-FBF2F906F8C8}"/>
              </a:ext>
            </a:extLst>
          </p:cNvPr>
          <p:cNvSpPr/>
          <p:nvPr/>
        </p:nvSpPr>
        <p:spPr>
          <a:xfrm>
            <a:off x="265737" y="3770713"/>
            <a:ext cx="11398818" cy="2554545"/>
          </a:xfrm>
          <a:prstGeom prst="rect">
            <a:avLst/>
          </a:prstGeom>
        </p:spPr>
        <p:txBody>
          <a:bodyPr wrap="square">
            <a:spAutoFit/>
          </a:bodyPr>
          <a:lstStyle/>
          <a:p>
            <a:pPr lvl="0" eaLnBrk="0" fontAlgn="base" hangingPunct="0">
              <a:spcBef>
                <a:spcPct val="0"/>
              </a:spcBef>
              <a:spcAft>
                <a:spcPct val="0"/>
              </a:spcAft>
            </a:pPr>
            <a:r>
              <a:rPr lang="en-US" altLang="en-US" sz="4000" b="1" dirty="0">
                <a:solidFill>
                  <a:srgbClr val="000000"/>
                </a:solidFill>
                <a:latin typeface="Century Gothic" panose="020B0502020202020204" pitchFamily="34" charset="0"/>
                <a:cs typeface="Times New Roman" panose="02020603050405020304" pitchFamily="18" charset="0"/>
              </a:rPr>
              <a:t>Woodrow can provide alternatives for allergy and intolerance sufferers, cultural diets, food phobias etc.</a:t>
            </a:r>
            <a:endParaRPr kumimoji="0" lang="en-US" altLang="en-US" sz="4000" b="1" i="0" u="none" strike="noStrike" cap="none" normalizeH="0" baseline="0" dirty="0">
              <a:ln>
                <a:noFill/>
              </a:ln>
              <a:solidFill>
                <a:srgbClr val="FFFFFF"/>
              </a:solidFill>
              <a:effectLst/>
              <a:latin typeface="Century Gothic" panose="020B0502020202020204" pitchFamily="34" charset="0"/>
              <a:cs typeface="Times New Roman" panose="02020603050405020304" pitchFamily="18" charset="0"/>
            </a:endParaRPr>
          </a:p>
          <a:p>
            <a:pPr lvl="0" eaLnBrk="0" fontAlgn="base" hangingPunct="0">
              <a:spcBef>
                <a:spcPct val="0"/>
              </a:spcBef>
              <a:spcAft>
                <a:spcPct val="0"/>
              </a:spcAft>
            </a:pPr>
            <a:r>
              <a:rPr kumimoji="0" lang="en-US" altLang="en-US" sz="4000" b="1" i="0" u="none" strike="noStrike" cap="none" normalizeH="0" baseline="0" dirty="0">
                <a:ln>
                  <a:noFill/>
                </a:ln>
                <a:solidFill>
                  <a:srgbClr val="FFFFFF"/>
                </a:solidFill>
                <a:effectLst/>
                <a:latin typeface="Century Gothic" panose="020B0502020202020204" pitchFamily="34" charset="0"/>
                <a:cs typeface="Times New Roman" panose="02020603050405020304" pitchFamily="18" charset="0"/>
              </a:rPr>
              <a:t>  </a:t>
            </a:r>
          </a:p>
        </p:txBody>
      </p:sp>
    </p:spTree>
    <p:extLst>
      <p:ext uri="{BB962C8B-B14F-4D97-AF65-F5344CB8AC3E}">
        <p14:creationId xmlns:p14="http://schemas.microsoft.com/office/powerpoint/2010/main" val="5909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8A3E-33A3-43EE-BCE8-8113726A92B7}"/>
              </a:ext>
            </a:extLst>
          </p:cNvPr>
          <p:cNvSpPr>
            <a:spLocks noGrp="1"/>
          </p:cNvSpPr>
          <p:nvPr>
            <p:ph type="title"/>
          </p:nvPr>
        </p:nvSpPr>
        <p:spPr>
          <a:xfrm>
            <a:off x="127000" y="0"/>
            <a:ext cx="10515600" cy="1325563"/>
          </a:xfrm>
        </p:spPr>
        <p:txBody>
          <a:bodyPr>
            <a:normAutofit/>
          </a:bodyPr>
          <a:lstStyle/>
          <a:p>
            <a:r>
              <a:rPr lang="en-GB" sz="4800" b="1" u="sng" dirty="0">
                <a:latin typeface="Century Gothic" panose="020B0502020202020204" pitchFamily="34" charset="0"/>
              </a:rPr>
              <a:t>FAQs</a:t>
            </a:r>
          </a:p>
        </p:txBody>
      </p:sp>
      <p:pic>
        <p:nvPicPr>
          <p:cNvPr id="4" name="Picture 3">
            <a:extLst>
              <a:ext uri="{FF2B5EF4-FFF2-40B4-BE49-F238E27FC236}">
                <a16:creationId xmlns:a16="http://schemas.microsoft.com/office/drawing/2014/main" id="{0C51DC7C-A82D-4448-9A90-AFCF66502FDB}"/>
              </a:ext>
            </a:extLst>
          </p:cNvPr>
          <p:cNvPicPr>
            <a:picLocks noChangeAspect="1"/>
          </p:cNvPicPr>
          <p:nvPr/>
        </p:nvPicPr>
        <p:blipFill rotWithShape="1">
          <a:blip r:embed="rId2"/>
          <a:srcRect l="50000" t="16280" r="13750" b="64382"/>
          <a:stretch/>
        </p:blipFill>
        <p:spPr>
          <a:xfrm>
            <a:off x="127000" y="1325563"/>
            <a:ext cx="5839616" cy="1751466"/>
          </a:xfrm>
          <a:prstGeom prst="rect">
            <a:avLst/>
          </a:prstGeom>
        </p:spPr>
      </p:pic>
      <p:pic>
        <p:nvPicPr>
          <p:cNvPr id="5" name="Picture 4">
            <a:extLst>
              <a:ext uri="{FF2B5EF4-FFF2-40B4-BE49-F238E27FC236}">
                <a16:creationId xmlns:a16="http://schemas.microsoft.com/office/drawing/2014/main" id="{0AFFE697-5B2F-402F-87DC-54DBE6FC7618}"/>
              </a:ext>
            </a:extLst>
          </p:cNvPr>
          <p:cNvPicPr>
            <a:picLocks noChangeAspect="1"/>
          </p:cNvPicPr>
          <p:nvPr/>
        </p:nvPicPr>
        <p:blipFill rotWithShape="1">
          <a:blip r:embed="rId2"/>
          <a:srcRect l="50000" t="36323" r="14643" b="47724"/>
          <a:stretch/>
        </p:blipFill>
        <p:spPr>
          <a:xfrm>
            <a:off x="6225386" y="1952964"/>
            <a:ext cx="5818433" cy="1476036"/>
          </a:xfrm>
          <a:prstGeom prst="rect">
            <a:avLst/>
          </a:prstGeom>
        </p:spPr>
      </p:pic>
      <p:pic>
        <p:nvPicPr>
          <p:cNvPr id="6" name="Picture 5">
            <a:extLst>
              <a:ext uri="{FF2B5EF4-FFF2-40B4-BE49-F238E27FC236}">
                <a16:creationId xmlns:a16="http://schemas.microsoft.com/office/drawing/2014/main" id="{6075A6C0-9B54-4334-BD57-4D25CD7AF143}"/>
              </a:ext>
            </a:extLst>
          </p:cNvPr>
          <p:cNvPicPr>
            <a:picLocks noChangeAspect="1"/>
          </p:cNvPicPr>
          <p:nvPr/>
        </p:nvPicPr>
        <p:blipFill rotWithShape="1">
          <a:blip r:embed="rId3"/>
          <a:srcRect l="50000" t="13950" r="13750" b="69920"/>
          <a:stretch/>
        </p:blipFill>
        <p:spPr>
          <a:xfrm>
            <a:off x="91606" y="3519715"/>
            <a:ext cx="5900203" cy="1476036"/>
          </a:xfrm>
          <a:prstGeom prst="rect">
            <a:avLst/>
          </a:prstGeom>
        </p:spPr>
      </p:pic>
      <p:pic>
        <p:nvPicPr>
          <p:cNvPr id="7" name="Picture 6">
            <a:extLst>
              <a:ext uri="{FF2B5EF4-FFF2-40B4-BE49-F238E27FC236}">
                <a16:creationId xmlns:a16="http://schemas.microsoft.com/office/drawing/2014/main" id="{8F70F0F0-E1CA-445C-97D6-7E79215CCC67}"/>
              </a:ext>
            </a:extLst>
          </p:cNvPr>
          <p:cNvPicPr>
            <a:picLocks noChangeAspect="1"/>
          </p:cNvPicPr>
          <p:nvPr/>
        </p:nvPicPr>
        <p:blipFill rotWithShape="1">
          <a:blip r:embed="rId4"/>
          <a:srcRect l="50000" t="74448" r="14762" b="8763"/>
          <a:stretch/>
        </p:blipFill>
        <p:spPr>
          <a:xfrm>
            <a:off x="6168809" y="3782516"/>
            <a:ext cx="5931585" cy="1588847"/>
          </a:xfrm>
          <a:prstGeom prst="rect">
            <a:avLst/>
          </a:prstGeom>
        </p:spPr>
      </p:pic>
    </p:spTree>
    <p:extLst>
      <p:ext uri="{BB962C8B-B14F-4D97-AF65-F5344CB8AC3E}">
        <p14:creationId xmlns:p14="http://schemas.microsoft.com/office/powerpoint/2010/main" val="3964734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321</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Century Gothic</vt:lpstr>
      <vt:lpstr>Times New Roman</vt:lpstr>
      <vt:lpstr>Office Theme</vt:lpstr>
      <vt:lpstr>Year  4 Woodrow Residential  Monday 27th – Tuesday 28th April</vt:lpstr>
      <vt:lpstr>PowerPoint Presentation</vt:lpstr>
      <vt:lpstr>Itinerary</vt:lpstr>
      <vt:lpstr>PowerPoint Presentation</vt:lpstr>
      <vt:lpstr>Activities</vt:lpstr>
      <vt:lpstr>Meals</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Woodrow Residential  Monday 28th – Tuesday 29th April</dc:title>
  <dc:creator>G Gilmour</dc:creator>
  <cp:lastModifiedBy>G Gilmour</cp:lastModifiedBy>
  <cp:revision>3</cp:revision>
  <dcterms:created xsi:type="dcterms:W3CDTF">2025-04-24T10:49:23Z</dcterms:created>
  <dcterms:modified xsi:type="dcterms:W3CDTF">2026-03-24T11:30:13Z</dcterms:modified>
</cp:coreProperties>
</file>