
<file path=[Content_Types].xml><?xml version="1.0" encoding="utf-8"?>
<Types xmlns="http://schemas.openxmlformats.org/package/2006/content-types">
  <Default Extension="png" ContentType="image/png"/>
  <Default Extension="png&amp;ehk=gmJB2TiXKrR0fQiO0XHLSg&amp;r=0&amp;pid=OfficeInsert"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9" r:id="rId2"/>
  </p:sldMasterIdLst>
  <p:notesMasterIdLst>
    <p:notesMasterId r:id="rId42"/>
  </p:notesMasterIdLst>
  <p:sldIdLst>
    <p:sldId id="256" r:id="rId3"/>
    <p:sldId id="279" r:id="rId4"/>
    <p:sldId id="257" r:id="rId5"/>
    <p:sldId id="265" r:id="rId6"/>
    <p:sldId id="273" r:id="rId7"/>
    <p:sldId id="358" r:id="rId8"/>
    <p:sldId id="284" r:id="rId9"/>
    <p:sldId id="330" r:id="rId10"/>
    <p:sldId id="331" r:id="rId11"/>
    <p:sldId id="332" r:id="rId12"/>
    <p:sldId id="333" r:id="rId13"/>
    <p:sldId id="258" r:id="rId14"/>
    <p:sldId id="266" r:id="rId15"/>
    <p:sldId id="280" r:id="rId16"/>
    <p:sldId id="295" r:id="rId17"/>
    <p:sldId id="342" r:id="rId18"/>
    <p:sldId id="276" r:id="rId19"/>
    <p:sldId id="269" r:id="rId20"/>
    <p:sldId id="286" r:id="rId21"/>
    <p:sldId id="268" r:id="rId22"/>
    <p:sldId id="270" r:id="rId23"/>
    <p:sldId id="282" r:id="rId24"/>
    <p:sldId id="346" r:id="rId25"/>
    <p:sldId id="347" r:id="rId26"/>
    <p:sldId id="348" r:id="rId27"/>
    <p:sldId id="349" r:id="rId28"/>
    <p:sldId id="350" r:id="rId29"/>
    <p:sldId id="351" r:id="rId30"/>
    <p:sldId id="352" r:id="rId31"/>
    <p:sldId id="353" r:id="rId32"/>
    <p:sldId id="354" r:id="rId33"/>
    <p:sldId id="334" r:id="rId34"/>
    <p:sldId id="335" r:id="rId35"/>
    <p:sldId id="336" r:id="rId36"/>
    <p:sldId id="337" r:id="rId37"/>
    <p:sldId id="355" r:id="rId38"/>
    <p:sldId id="356" r:id="rId39"/>
    <p:sldId id="357" r:id="rId40"/>
    <p:sldId id="287" r:id="rId41"/>
  </p:sldIdLst>
  <p:sldSz cx="9144000" cy="6858000" type="screen4x3"/>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8F9"/>
    <a:srgbClr val="008000"/>
    <a:srgbClr val="FFFF66"/>
    <a:srgbClr val="99CCFF"/>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93554" autoAdjust="0"/>
  </p:normalViewPr>
  <p:slideViewPr>
    <p:cSldViewPr>
      <p:cViewPr>
        <p:scale>
          <a:sx n="125" d="100"/>
          <a:sy n="125" d="100"/>
        </p:scale>
        <p:origin x="1398"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307CA9C8-D6E6-491D-AD44-97D64344F8D9}" type="datetimeFigureOut">
              <a:rPr lang="en-GB" smtClean="0"/>
              <a:t>09/09/2026</a:t>
            </a:fld>
            <a:endParaRPr lang="en-GB"/>
          </a:p>
        </p:txBody>
      </p:sp>
      <p:sp>
        <p:nvSpPr>
          <p:cNvPr id="4" name="Slide Image Placeholder 3"/>
          <p:cNvSpPr>
            <a:spLocks noGrp="1" noRot="1" noChangeAspect="1"/>
          </p:cNvSpPr>
          <p:nvPr>
            <p:ph type="sldImg" idx="2"/>
          </p:nvPr>
        </p:nvSpPr>
        <p:spPr>
          <a:xfrm>
            <a:off x="1166813" y="1241425"/>
            <a:ext cx="4465637"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F5BBC225-FEC7-45D9-9FDF-8BFE6A776F80}" type="slidenum">
              <a:rPr lang="en-GB" smtClean="0"/>
              <a:t>‹#›</a:t>
            </a:fld>
            <a:endParaRPr lang="en-GB"/>
          </a:p>
        </p:txBody>
      </p:sp>
    </p:spTree>
    <p:extLst>
      <p:ext uri="{BB962C8B-B14F-4D97-AF65-F5344CB8AC3E}">
        <p14:creationId xmlns:p14="http://schemas.microsoft.com/office/powerpoint/2010/main" val="4204044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a:t>
            </a:fld>
            <a:endParaRPr lang="en-GB"/>
          </a:p>
        </p:txBody>
      </p:sp>
    </p:spTree>
    <p:extLst>
      <p:ext uri="{BB962C8B-B14F-4D97-AF65-F5344CB8AC3E}">
        <p14:creationId xmlns:p14="http://schemas.microsoft.com/office/powerpoint/2010/main" val="3254308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2750" y="877888"/>
            <a:ext cx="5856288" cy="4392612"/>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a:xfrm>
            <a:off x="3785654" y="11122313"/>
            <a:ext cx="2896093" cy="587524"/>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620F84-F77B-F543-ABC2-65D2CAC21E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4216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3</a:t>
            </a:fld>
            <a:endParaRPr lang="en-GB"/>
          </a:p>
        </p:txBody>
      </p:sp>
    </p:spTree>
    <p:extLst>
      <p:ext uri="{BB962C8B-B14F-4D97-AF65-F5344CB8AC3E}">
        <p14:creationId xmlns:p14="http://schemas.microsoft.com/office/powerpoint/2010/main" val="2541458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4</a:t>
            </a:fld>
            <a:endParaRPr lang="en-GB"/>
          </a:p>
        </p:txBody>
      </p:sp>
    </p:spTree>
    <p:extLst>
      <p:ext uri="{BB962C8B-B14F-4D97-AF65-F5344CB8AC3E}">
        <p14:creationId xmlns:p14="http://schemas.microsoft.com/office/powerpoint/2010/main" val="3971657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5</a:t>
            </a:fld>
            <a:endParaRPr lang="en-GB"/>
          </a:p>
        </p:txBody>
      </p:sp>
    </p:spTree>
    <p:extLst>
      <p:ext uri="{BB962C8B-B14F-4D97-AF65-F5344CB8AC3E}">
        <p14:creationId xmlns:p14="http://schemas.microsoft.com/office/powerpoint/2010/main" val="560945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fa39cbb354_1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fa39cbb354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7</a:t>
            </a:fld>
            <a:endParaRPr lang="en-GB"/>
          </a:p>
        </p:txBody>
      </p:sp>
    </p:spTree>
    <p:extLst>
      <p:ext uri="{BB962C8B-B14F-4D97-AF65-F5344CB8AC3E}">
        <p14:creationId xmlns:p14="http://schemas.microsoft.com/office/powerpoint/2010/main" val="2008496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8</a:t>
            </a:fld>
            <a:endParaRPr lang="en-GB"/>
          </a:p>
        </p:txBody>
      </p:sp>
    </p:spTree>
    <p:extLst>
      <p:ext uri="{BB962C8B-B14F-4D97-AF65-F5344CB8AC3E}">
        <p14:creationId xmlns:p14="http://schemas.microsoft.com/office/powerpoint/2010/main" val="131939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9</a:t>
            </a:fld>
            <a:endParaRPr lang="en-GB"/>
          </a:p>
        </p:txBody>
      </p:sp>
    </p:spTree>
    <p:extLst>
      <p:ext uri="{BB962C8B-B14F-4D97-AF65-F5344CB8AC3E}">
        <p14:creationId xmlns:p14="http://schemas.microsoft.com/office/powerpoint/2010/main" val="639714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10</a:t>
            </a:fld>
            <a:endParaRPr lang="en-GB"/>
          </a:p>
        </p:txBody>
      </p:sp>
    </p:spTree>
    <p:extLst>
      <p:ext uri="{BB962C8B-B14F-4D97-AF65-F5344CB8AC3E}">
        <p14:creationId xmlns:p14="http://schemas.microsoft.com/office/powerpoint/2010/main" val="108475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12</a:t>
            </a:fld>
            <a:endParaRPr lang="en-GB"/>
          </a:p>
        </p:txBody>
      </p:sp>
    </p:spTree>
    <p:extLst>
      <p:ext uri="{BB962C8B-B14F-4D97-AF65-F5344CB8AC3E}">
        <p14:creationId xmlns:p14="http://schemas.microsoft.com/office/powerpoint/2010/main" val="1567301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13</a:t>
            </a:fld>
            <a:endParaRPr lang="en-GB"/>
          </a:p>
        </p:txBody>
      </p:sp>
    </p:spTree>
    <p:extLst>
      <p:ext uri="{BB962C8B-B14F-4D97-AF65-F5344CB8AC3E}">
        <p14:creationId xmlns:p14="http://schemas.microsoft.com/office/powerpoint/2010/main" val="3076266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14</a:t>
            </a:fld>
            <a:endParaRPr lang="en-GB"/>
          </a:p>
        </p:txBody>
      </p:sp>
    </p:spTree>
    <p:extLst>
      <p:ext uri="{BB962C8B-B14F-4D97-AF65-F5344CB8AC3E}">
        <p14:creationId xmlns:p14="http://schemas.microsoft.com/office/powerpoint/2010/main" val="3787683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15</a:t>
            </a:fld>
            <a:endParaRPr lang="en-GB"/>
          </a:p>
        </p:txBody>
      </p:sp>
    </p:spTree>
    <p:extLst>
      <p:ext uri="{BB962C8B-B14F-4D97-AF65-F5344CB8AC3E}">
        <p14:creationId xmlns:p14="http://schemas.microsoft.com/office/powerpoint/2010/main" val="1337060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17</a:t>
            </a:fld>
            <a:endParaRPr lang="en-GB"/>
          </a:p>
        </p:txBody>
      </p:sp>
    </p:spTree>
    <p:extLst>
      <p:ext uri="{BB962C8B-B14F-4D97-AF65-F5344CB8AC3E}">
        <p14:creationId xmlns:p14="http://schemas.microsoft.com/office/powerpoint/2010/main" val="3298131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18</a:t>
            </a:fld>
            <a:endParaRPr lang="en-GB"/>
          </a:p>
        </p:txBody>
      </p:sp>
    </p:spTree>
    <p:extLst>
      <p:ext uri="{BB962C8B-B14F-4D97-AF65-F5344CB8AC3E}">
        <p14:creationId xmlns:p14="http://schemas.microsoft.com/office/powerpoint/2010/main" val="2379748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SWAP TO JAMES</a:t>
            </a:r>
          </a:p>
        </p:txBody>
      </p:sp>
      <p:sp>
        <p:nvSpPr>
          <p:cNvPr id="4" name="Slide Number Placeholder 3"/>
          <p:cNvSpPr>
            <a:spLocks noGrp="1"/>
          </p:cNvSpPr>
          <p:nvPr>
            <p:ph type="sldNum" sz="quarter" idx="5"/>
          </p:nvPr>
        </p:nvSpPr>
        <p:spPr/>
        <p:txBody>
          <a:bodyPr/>
          <a:lstStyle/>
          <a:p>
            <a:fld id="{F5BBC225-FEC7-45D9-9FDF-8BFE6A776F80}" type="slidenum">
              <a:rPr lang="en-GB" smtClean="0"/>
              <a:t>19</a:t>
            </a:fld>
            <a:endParaRPr lang="en-GB"/>
          </a:p>
        </p:txBody>
      </p:sp>
    </p:spTree>
    <p:extLst>
      <p:ext uri="{BB962C8B-B14F-4D97-AF65-F5344CB8AC3E}">
        <p14:creationId xmlns:p14="http://schemas.microsoft.com/office/powerpoint/2010/main" val="3536648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FF00"/>
                </a:highlight>
              </a:rPr>
              <a:t>In here talk about appropriate behaviour when dismissed to walk</a:t>
            </a:r>
          </a:p>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20</a:t>
            </a:fld>
            <a:endParaRPr lang="en-GB"/>
          </a:p>
        </p:txBody>
      </p:sp>
    </p:spTree>
    <p:extLst>
      <p:ext uri="{BB962C8B-B14F-4D97-AF65-F5344CB8AC3E}">
        <p14:creationId xmlns:p14="http://schemas.microsoft.com/office/powerpoint/2010/main" val="14456947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21</a:t>
            </a:fld>
            <a:endParaRPr lang="en-GB"/>
          </a:p>
        </p:txBody>
      </p:sp>
    </p:spTree>
    <p:extLst>
      <p:ext uri="{BB962C8B-B14F-4D97-AF65-F5344CB8AC3E}">
        <p14:creationId xmlns:p14="http://schemas.microsoft.com/office/powerpoint/2010/main" val="12277757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22</a:t>
            </a:fld>
            <a:endParaRPr lang="en-GB"/>
          </a:p>
        </p:txBody>
      </p:sp>
    </p:spTree>
    <p:extLst>
      <p:ext uri="{BB962C8B-B14F-4D97-AF65-F5344CB8AC3E}">
        <p14:creationId xmlns:p14="http://schemas.microsoft.com/office/powerpoint/2010/main" val="2115892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BC225-FEC7-45D9-9FDF-8BFE6A776F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4349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SLT</a:t>
            </a:r>
          </a:p>
        </p:txBody>
      </p:sp>
      <p:sp>
        <p:nvSpPr>
          <p:cNvPr id="4" name="Slide Number Placeholder 3"/>
          <p:cNvSpPr>
            <a:spLocks noGrp="1"/>
          </p:cNvSpPr>
          <p:nvPr>
            <p:ph type="sldNum" sz="quarter" idx="5"/>
          </p:nvPr>
        </p:nvSpPr>
        <p:spPr/>
        <p:txBody>
          <a:bodyPr/>
          <a:lstStyle/>
          <a:p>
            <a:fld id="{F5BBC225-FEC7-45D9-9FDF-8BFE6A776F80}" type="slidenum">
              <a:rPr lang="en-GB" smtClean="0"/>
              <a:t>26</a:t>
            </a:fld>
            <a:endParaRPr lang="en-GB"/>
          </a:p>
        </p:txBody>
      </p:sp>
    </p:spTree>
    <p:extLst>
      <p:ext uri="{BB962C8B-B14F-4D97-AF65-F5344CB8AC3E}">
        <p14:creationId xmlns:p14="http://schemas.microsoft.com/office/powerpoint/2010/main" val="2234201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KS</a:t>
            </a:r>
          </a:p>
        </p:txBody>
      </p:sp>
      <p:sp>
        <p:nvSpPr>
          <p:cNvPr id="4" name="Slide Number Placeholder 3"/>
          <p:cNvSpPr>
            <a:spLocks noGrp="1"/>
          </p:cNvSpPr>
          <p:nvPr>
            <p:ph type="sldNum" sz="quarter" idx="5"/>
          </p:nvPr>
        </p:nvSpPr>
        <p:spPr/>
        <p:txBody>
          <a:bodyPr/>
          <a:lstStyle/>
          <a:p>
            <a:fld id="{F5BBC225-FEC7-45D9-9FDF-8BFE6A776F80}" type="slidenum">
              <a:rPr lang="en-GB" smtClean="0"/>
              <a:t>27</a:t>
            </a:fld>
            <a:endParaRPr lang="en-GB"/>
          </a:p>
        </p:txBody>
      </p:sp>
    </p:spTree>
    <p:extLst>
      <p:ext uri="{BB962C8B-B14F-4D97-AF65-F5344CB8AC3E}">
        <p14:creationId xmlns:p14="http://schemas.microsoft.com/office/powerpoint/2010/main" val="24027875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SLT</a:t>
            </a:r>
          </a:p>
        </p:txBody>
      </p:sp>
      <p:sp>
        <p:nvSpPr>
          <p:cNvPr id="4" name="Slide Number Placeholder 3"/>
          <p:cNvSpPr>
            <a:spLocks noGrp="1"/>
          </p:cNvSpPr>
          <p:nvPr>
            <p:ph type="sldNum" sz="quarter" idx="5"/>
          </p:nvPr>
        </p:nvSpPr>
        <p:spPr/>
        <p:txBody>
          <a:bodyPr/>
          <a:lstStyle/>
          <a:p>
            <a:fld id="{F5BBC225-FEC7-45D9-9FDF-8BFE6A776F80}" type="slidenum">
              <a:rPr lang="en-GB" smtClean="0"/>
              <a:t>35</a:t>
            </a:fld>
            <a:endParaRPr lang="en-GB"/>
          </a:p>
        </p:txBody>
      </p:sp>
    </p:spTree>
    <p:extLst>
      <p:ext uri="{BB962C8B-B14F-4D97-AF65-F5344CB8AC3E}">
        <p14:creationId xmlns:p14="http://schemas.microsoft.com/office/powerpoint/2010/main" val="2724618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37</a:t>
            </a:fld>
            <a:endParaRPr lang="en-GB"/>
          </a:p>
        </p:txBody>
      </p:sp>
    </p:spTree>
    <p:extLst>
      <p:ext uri="{BB962C8B-B14F-4D97-AF65-F5344CB8AC3E}">
        <p14:creationId xmlns:p14="http://schemas.microsoft.com/office/powerpoint/2010/main" val="25488689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39</a:t>
            </a:fld>
            <a:endParaRPr lang="en-GB"/>
          </a:p>
        </p:txBody>
      </p:sp>
    </p:spTree>
    <p:extLst>
      <p:ext uri="{BB962C8B-B14F-4D97-AF65-F5344CB8AC3E}">
        <p14:creationId xmlns:p14="http://schemas.microsoft.com/office/powerpoint/2010/main" val="123069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C950D56-9777-4882-BB78-B2CD677BE79C}" type="datetimeFigureOut">
              <a:rPr lang="en-GB" smtClean="0"/>
              <a:pPr/>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C950D56-9777-4882-BB78-B2CD677BE79C}" type="datetimeFigureOut">
              <a:rPr lang="en-GB" smtClean="0"/>
              <a:pPr/>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950D56-9777-4882-BB78-B2CD677BE79C}" type="datetimeFigureOut">
              <a:rPr lang="en-GB" smtClean="0"/>
              <a:pPr/>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C950D56-9777-4882-BB78-B2CD677BE79C}" type="datetimeFigureOut">
              <a:rPr lang="en-GB" smtClean="0"/>
              <a:pPr/>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C950D56-9777-4882-BB78-B2CD677BE79C}" type="datetimeFigureOut">
              <a:rPr lang="en-GB" smtClean="0"/>
              <a:pPr/>
              <a:t>09/09/2026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C950D56-9777-4882-BB78-B2CD677BE79C}" type="datetimeFigureOut">
              <a:rPr lang="en-GB" smtClean="0"/>
              <a:pPr/>
              <a:t>09/09/2026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950D56-9777-4882-BB78-B2CD677BE79C}" type="datetimeFigureOut">
              <a:rPr lang="en-GB" smtClean="0"/>
              <a:pPr/>
              <a:t>09/09/2026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950D56-9777-4882-BB78-B2CD677BE79C}" type="datetimeFigureOut">
              <a:rPr lang="en-GB" smtClean="0"/>
              <a:pPr/>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950D56-9777-4882-BB78-B2CD677BE79C}" type="datetimeFigureOut">
              <a:rPr lang="en-GB" smtClean="0"/>
              <a:pPr/>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C950D56-9777-4882-BB78-B2CD677BE79C}" type="datetimeFigureOut">
              <a:rPr lang="en-GB" smtClean="0"/>
              <a:pPr/>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C950D56-9777-4882-BB78-B2CD677BE79C}" type="datetimeFigureOut">
              <a:rPr lang="en-GB" smtClean="0"/>
              <a:pPr/>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17">
            <a:extLst>
              <a:ext uri="{FF2B5EF4-FFF2-40B4-BE49-F238E27FC236}">
                <a16:creationId xmlns:a16="http://schemas.microsoft.com/office/drawing/2014/main" id="{4B4EBCE6-C0FB-4D19-9F4C-BF895612623B}"/>
              </a:ext>
            </a:extLst>
          </p:cNvPr>
          <p:cNvSpPr>
            <a:spLocks noGrp="1" noChangeArrowheads="1"/>
          </p:cNvSpPr>
          <p:nvPr>
            <p:ph type="dt" sz="half" idx="10"/>
          </p:nvPr>
        </p:nvSpPr>
        <p:spPr/>
        <p:txBody>
          <a:bodyPr/>
          <a:lstStyle>
            <a:lvl1pPr>
              <a:defRPr/>
            </a:lvl1pPr>
          </a:lstStyle>
          <a:p>
            <a:pPr>
              <a:defRPr/>
            </a:pPr>
            <a:endParaRPr lang="en-GB"/>
          </a:p>
        </p:txBody>
      </p:sp>
      <p:sp>
        <p:nvSpPr>
          <p:cNvPr id="6" name="Footer Placeholder 18">
            <a:extLst>
              <a:ext uri="{FF2B5EF4-FFF2-40B4-BE49-F238E27FC236}">
                <a16:creationId xmlns:a16="http://schemas.microsoft.com/office/drawing/2014/main" id="{9F5027B6-0D94-4276-9808-0FACD06127B9}"/>
              </a:ext>
            </a:extLst>
          </p:cNvPr>
          <p:cNvSpPr>
            <a:spLocks noGrp="1" noChangeArrowheads="1"/>
          </p:cNvSpPr>
          <p:nvPr>
            <p:ph type="ftr" sz="quarter" idx="11"/>
          </p:nvPr>
        </p:nvSpPr>
        <p:spPr/>
        <p:txBody>
          <a:bodyPr/>
          <a:lstStyle>
            <a:lvl1pPr>
              <a:defRPr/>
            </a:lvl1pPr>
          </a:lstStyle>
          <a:p>
            <a:pPr>
              <a:defRPr/>
            </a:pPr>
            <a:endParaRPr lang="en-GB"/>
          </a:p>
        </p:txBody>
      </p:sp>
      <p:sp>
        <p:nvSpPr>
          <p:cNvPr id="7" name="Slide Number Placeholder 19">
            <a:extLst>
              <a:ext uri="{FF2B5EF4-FFF2-40B4-BE49-F238E27FC236}">
                <a16:creationId xmlns:a16="http://schemas.microsoft.com/office/drawing/2014/main" id="{2B365F98-925B-4A57-B270-8FA2B1264144}"/>
              </a:ext>
            </a:extLst>
          </p:cNvPr>
          <p:cNvSpPr>
            <a:spLocks noGrp="1" noChangeArrowheads="1"/>
          </p:cNvSpPr>
          <p:nvPr>
            <p:ph type="sldNum" sz="quarter" idx="12"/>
          </p:nvPr>
        </p:nvSpPr>
        <p:spPr/>
        <p:txBody>
          <a:bodyPr/>
          <a:lstStyle>
            <a:lvl1pPr>
              <a:defRPr/>
            </a:lvl1pPr>
          </a:lstStyle>
          <a:p>
            <a:pPr>
              <a:defRPr/>
            </a:pPr>
            <a:fld id="{9044DC6C-9180-4733-9EFD-DE4E868A00DC}" type="slidenum">
              <a:rPr lang="en-GB" altLang="en-US"/>
              <a:pPr>
                <a:defRPr/>
              </a:pPr>
              <a:t>‹#›</a:t>
            </a:fld>
            <a:endParaRPr lang="en-GB" altLang="en-US"/>
          </a:p>
        </p:txBody>
      </p:sp>
    </p:spTree>
    <p:extLst>
      <p:ext uri="{BB962C8B-B14F-4D97-AF65-F5344CB8AC3E}">
        <p14:creationId xmlns:p14="http://schemas.microsoft.com/office/powerpoint/2010/main" val="8178698"/>
      </p:ext>
    </p:extLst>
  </p:cSld>
  <p:clrMapOvr>
    <a:masterClrMapping/>
  </p:clrMapOvr>
  <p:transition advTm="1000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6"/>
        <p:cNvGrpSpPr/>
        <p:nvPr/>
      </p:nvGrpSpPr>
      <p:grpSpPr>
        <a:xfrm>
          <a:off x="0" y="0"/>
          <a:ext cx="0" cy="0"/>
          <a:chOff x="0" y="0"/>
          <a:chExt cx="0" cy="0"/>
        </a:xfrm>
      </p:grpSpPr>
      <p:sp>
        <p:nvSpPr>
          <p:cNvPr id="87" name="Google Shape;87;p14"/>
          <p:cNvSpPr txBox="1">
            <a:spLocks noGrp="1"/>
          </p:cNvSpPr>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4"/>
          <p:cNvSpPr txBox="1">
            <a:spLocks noGrp="1"/>
          </p:cNvSpPr>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4"/>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11183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0"/>
        <p:cNvGrpSpPr/>
        <p:nvPr/>
      </p:nvGrpSpPr>
      <p:grpSpPr>
        <a:xfrm>
          <a:off x="0" y="0"/>
          <a:ext cx="0" cy="0"/>
          <a:chOff x="0" y="0"/>
          <a:chExt cx="0" cy="0"/>
        </a:xfrm>
      </p:grpSpPr>
      <p:sp>
        <p:nvSpPr>
          <p:cNvPr id="91" name="Google Shape;91;p15"/>
          <p:cNvSpPr txBox="1">
            <a:spLocks noGrp="1"/>
          </p:cNvSpPr>
          <p:nvPr>
            <p:ph type="ctrTitle"/>
          </p:nvPr>
        </p:nvSpPr>
        <p:spPr>
          <a:xfrm>
            <a:off x="685800" y="2130427"/>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480"/>
              </a:spcBef>
              <a:spcAft>
                <a:spcPts val="0"/>
              </a:spcAft>
              <a:buClr>
                <a:srgbClr val="888888"/>
              </a:buClr>
              <a:buSzPts val="3200"/>
              <a:buNone/>
              <a:defRPr>
                <a:solidFill>
                  <a:srgbClr val="888888"/>
                </a:solidFill>
              </a:defRPr>
            </a:lvl1pPr>
            <a:lvl2pPr lvl="1" algn="ctr">
              <a:spcBef>
                <a:spcPts val="420"/>
              </a:spcBef>
              <a:spcAft>
                <a:spcPts val="0"/>
              </a:spcAft>
              <a:buClr>
                <a:srgbClr val="888888"/>
              </a:buClr>
              <a:buSzPts val="2800"/>
              <a:buNone/>
              <a:defRPr>
                <a:solidFill>
                  <a:srgbClr val="888888"/>
                </a:solidFill>
              </a:defRPr>
            </a:lvl2pPr>
            <a:lvl3pPr lvl="2" algn="ctr">
              <a:spcBef>
                <a:spcPts val="360"/>
              </a:spcBef>
              <a:spcAft>
                <a:spcPts val="0"/>
              </a:spcAft>
              <a:buClr>
                <a:srgbClr val="888888"/>
              </a:buClr>
              <a:buSzPts val="2400"/>
              <a:buNone/>
              <a:defRPr>
                <a:solidFill>
                  <a:srgbClr val="888888"/>
                </a:solidFill>
              </a:defRPr>
            </a:lvl3pPr>
            <a:lvl4pPr lvl="3" algn="ctr">
              <a:spcBef>
                <a:spcPts val="300"/>
              </a:spcBef>
              <a:spcAft>
                <a:spcPts val="0"/>
              </a:spcAft>
              <a:buClr>
                <a:srgbClr val="888888"/>
              </a:buClr>
              <a:buSzPts val="2000"/>
              <a:buNone/>
              <a:defRPr>
                <a:solidFill>
                  <a:srgbClr val="888888"/>
                </a:solidFill>
              </a:defRPr>
            </a:lvl4pPr>
            <a:lvl5pPr lvl="4" algn="ctr">
              <a:spcBef>
                <a:spcPts val="300"/>
              </a:spcBef>
              <a:spcAft>
                <a:spcPts val="0"/>
              </a:spcAft>
              <a:buClr>
                <a:srgbClr val="888888"/>
              </a:buClr>
              <a:buSzPts val="2000"/>
              <a:buNone/>
              <a:defRPr>
                <a:solidFill>
                  <a:srgbClr val="888888"/>
                </a:solidFill>
              </a:defRPr>
            </a:lvl5pPr>
            <a:lvl6pPr lvl="5" algn="ctr">
              <a:spcBef>
                <a:spcPts val="300"/>
              </a:spcBef>
              <a:spcAft>
                <a:spcPts val="0"/>
              </a:spcAft>
              <a:buClr>
                <a:srgbClr val="888888"/>
              </a:buClr>
              <a:buSzPts val="2000"/>
              <a:buNone/>
              <a:defRPr>
                <a:solidFill>
                  <a:srgbClr val="888888"/>
                </a:solidFill>
              </a:defRPr>
            </a:lvl6pPr>
            <a:lvl7pPr lvl="6" algn="ctr">
              <a:spcBef>
                <a:spcPts val="300"/>
              </a:spcBef>
              <a:spcAft>
                <a:spcPts val="0"/>
              </a:spcAft>
              <a:buClr>
                <a:srgbClr val="888888"/>
              </a:buClr>
              <a:buSzPts val="2000"/>
              <a:buNone/>
              <a:defRPr>
                <a:solidFill>
                  <a:srgbClr val="888888"/>
                </a:solidFill>
              </a:defRPr>
            </a:lvl7pPr>
            <a:lvl8pPr lvl="7" algn="ctr">
              <a:spcBef>
                <a:spcPts val="300"/>
              </a:spcBef>
              <a:spcAft>
                <a:spcPts val="0"/>
              </a:spcAft>
              <a:buClr>
                <a:srgbClr val="888888"/>
              </a:buClr>
              <a:buSzPts val="2000"/>
              <a:buNone/>
              <a:defRPr>
                <a:solidFill>
                  <a:srgbClr val="888888"/>
                </a:solidFill>
              </a:defRPr>
            </a:lvl8pPr>
            <a:lvl9pPr lvl="8" algn="ctr">
              <a:spcBef>
                <a:spcPts val="300"/>
              </a:spcBef>
              <a:spcAft>
                <a:spcPts val="0"/>
              </a:spcAft>
              <a:buClr>
                <a:srgbClr val="888888"/>
              </a:buClr>
              <a:buSzPts val="2000"/>
              <a:buNone/>
              <a:defRPr>
                <a:solidFill>
                  <a:srgbClr val="888888"/>
                </a:solidFill>
              </a:defRPr>
            </a:lvl9pPr>
          </a:lstStyle>
          <a:p>
            <a:endParaRPr/>
          </a:p>
        </p:txBody>
      </p:sp>
      <p:sp>
        <p:nvSpPr>
          <p:cNvPr id="93" name="Google Shape;93;p15"/>
          <p:cNvSpPr txBox="1">
            <a:spLocks noGrp="1"/>
          </p:cNvSpPr>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5"/>
          <p:cNvSpPr txBox="1">
            <a:spLocks noGrp="1"/>
          </p:cNvSpPr>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5"/>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86097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6"/>
        <p:cNvGrpSpPr/>
        <p:nvPr/>
      </p:nvGrpSpPr>
      <p:grpSpPr>
        <a:xfrm>
          <a:off x="0" y="0"/>
          <a:ext cx="0" cy="0"/>
          <a:chOff x="0" y="0"/>
          <a:chExt cx="0" cy="0"/>
        </a:xfrm>
      </p:grpSpPr>
      <p:sp>
        <p:nvSpPr>
          <p:cNvPr id="97" name="Google Shape;97;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6"/>
          <p:cNvSpPr txBox="1">
            <a:spLocks noGrp="1"/>
          </p:cNvSpPr>
          <p:nvPr>
            <p:ph type="body" idx="1"/>
          </p:nvPr>
        </p:nvSpPr>
        <p:spPr>
          <a:xfrm>
            <a:off x="457200" y="1600202"/>
            <a:ext cx="8229600" cy="4525963"/>
          </a:xfrm>
          <a:prstGeom prst="rect">
            <a:avLst/>
          </a:prstGeom>
          <a:noFill/>
          <a:ln>
            <a:noFill/>
          </a:ln>
        </p:spPr>
        <p:txBody>
          <a:bodyPr spcFirstLastPara="1" wrap="square" lIns="91425" tIns="45700" rIns="91425" bIns="45700" anchor="t" anchorCtr="0">
            <a:normAutofit/>
          </a:bodyPr>
          <a:lstStyle>
            <a:lvl1pPr marL="342900" lvl="0" indent="-257175" algn="l">
              <a:spcBef>
                <a:spcPts val="270"/>
              </a:spcBef>
              <a:spcAft>
                <a:spcPts val="0"/>
              </a:spcAft>
              <a:buClr>
                <a:schemeClr val="dk1"/>
              </a:buClr>
              <a:buSzPts val="1800"/>
              <a:buChar char="•"/>
              <a:defRPr/>
            </a:lvl1pPr>
            <a:lvl2pPr marL="685800" lvl="1" indent="-257175" algn="l">
              <a:spcBef>
                <a:spcPts val="270"/>
              </a:spcBef>
              <a:spcAft>
                <a:spcPts val="0"/>
              </a:spcAft>
              <a:buClr>
                <a:schemeClr val="dk1"/>
              </a:buClr>
              <a:buSzPts val="1800"/>
              <a:buChar char="–"/>
              <a:defRPr/>
            </a:lvl2pPr>
            <a:lvl3pPr marL="1028700" lvl="2" indent="-257175" algn="l">
              <a:spcBef>
                <a:spcPts val="270"/>
              </a:spcBef>
              <a:spcAft>
                <a:spcPts val="0"/>
              </a:spcAft>
              <a:buClr>
                <a:schemeClr val="dk1"/>
              </a:buClr>
              <a:buSzPts val="1800"/>
              <a:buChar char="•"/>
              <a:defRPr/>
            </a:lvl3pPr>
            <a:lvl4pPr marL="1371600" lvl="3" indent="-257175" algn="l">
              <a:spcBef>
                <a:spcPts val="270"/>
              </a:spcBef>
              <a:spcAft>
                <a:spcPts val="0"/>
              </a:spcAft>
              <a:buClr>
                <a:schemeClr val="dk1"/>
              </a:buClr>
              <a:buSzPts val="1800"/>
              <a:buChar char="–"/>
              <a:defRPr/>
            </a:lvl4pPr>
            <a:lvl5pPr marL="1714500" lvl="4" indent="-257175" algn="l">
              <a:spcBef>
                <a:spcPts val="270"/>
              </a:spcBef>
              <a:spcAft>
                <a:spcPts val="0"/>
              </a:spcAft>
              <a:buClr>
                <a:schemeClr val="dk1"/>
              </a:buClr>
              <a:buSzPts val="1800"/>
              <a:buChar char="»"/>
              <a:defRPr/>
            </a:lvl5pPr>
            <a:lvl6pPr marL="2057400" lvl="5" indent="-257175" algn="l">
              <a:spcBef>
                <a:spcPts val="270"/>
              </a:spcBef>
              <a:spcAft>
                <a:spcPts val="0"/>
              </a:spcAft>
              <a:buClr>
                <a:schemeClr val="dk1"/>
              </a:buClr>
              <a:buSzPts val="1800"/>
              <a:buChar char="•"/>
              <a:defRPr/>
            </a:lvl6pPr>
            <a:lvl7pPr marL="2400300" lvl="6" indent="-257175" algn="l">
              <a:spcBef>
                <a:spcPts val="270"/>
              </a:spcBef>
              <a:spcAft>
                <a:spcPts val="0"/>
              </a:spcAft>
              <a:buClr>
                <a:schemeClr val="dk1"/>
              </a:buClr>
              <a:buSzPts val="1800"/>
              <a:buChar char="•"/>
              <a:defRPr/>
            </a:lvl7pPr>
            <a:lvl8pPr marL="2743200" lvl="7" indent="-257175" algn="l">
              <a:spcBef>
                <a:spcPts val="270"/>
              </a:spcBef>
              <a:spcAft>
                <a:spcPts val="0"/>
              </a:spcAft>
              <a:buClr>
                <a:schemeClr val="dk1"/>
              </a:buClr>
              <a:buSzPts val="1800"/>
              <a:buChar char="•"/>
              <a:defRPr/>
            </a:lvl8pPr>
            <a:lvl9pPr marL="3086100" lvl="8" indent="-257175" algn="l">
              <a:spcBef>
                <a:spcPts val="270"/>
              </a:spcBef>
              <a:spcAft>
                <a:spcPts val="0"/>
              </a:spcAft>
              <a:buClr>
                <a:schemeClr val="dk1"/>
              </a:buClr>
              <a:buSzPts val="1800"/>
              <a:buChar char="•"/>
              <a:defRPr/>
            </a:lvl9pPr>
          </a:lstStyle>
          <a:p>
            <a:endParaRPr/>
          </a:p>
        </p:txBody>
      </p:sp>
      <p:sp>
        <p:nvSpPr>
          <p:cNvPr id="99" name="Google Shape;99;p16"/>
          <p:cNvSpPr txBox="1">
            <a:spLocks noGrp="1"/>
          </p:cNvSpPr>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6"/>
          <p:cNvSpPr txBox="1">
            <a:spLocks noGrp="1"/>
          </p:cNvSpPr>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6"/>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6754937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2"/>
        <p:cNvGrpSpPr/>
        <p:nvPr/>
      </p:nvGrpSpPr>
      <p:grpSpPr>
        <a:xfrm>
          <a:off x="0" y="0"/>
          <a:ext cx="0" cy="0"/>
          <a:chOff x="0" y="0"/>
          <a:chExt cx="0" cy="0"/>
        </a:xfrm>
      </p:grpSpPr>
      <p:sp>
        <p:nvSpPr>
          <p:cNvPr id="103" name="Google Shape;103;p17"/>
          <p:cNvSpPr txBox="1">
            <a:spLocks noGrp="1"/>
          </p:cNvSpPr>
          <p:nvPr>
            <p:ph type="title"/>
          </p:nvPr>
        </p:nvSpPr>
        <p:spPr>
          <a:xfrm>
            <a:off x="722313" y="4406902"/>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3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342900" lvl="0" indent="-171450" algn="l">
              <a:spcBef>
                <a:spcPts val="300"/>
              </a:spcBef>
              <a:spcAft>
                <a:spcPts val="0"/>
              </a:spcAft>
              <a:buClr>
                <a:srgbClr val="888888"/>
              </a:buClr>
              <a:buSzPts val="2000"/>
              <a:buNone/>
              <a:defRPr sz="1500">
                <a:solidFill>
                  <a:srgbClr val="888888"/>
                </a:solidFill>
              </a:defRPr>
            </a:lvl1pPr>
            <a:lvl2pPr marL="685800" lvl="1" indent="-171450" algn="l">
              <a:spcBef>
                <a:spcPts val="270"/>
              </a:spcBef>
              <a:spcAft>
                <a:spcPts val="0"/>
              </a:spcAft>
              <a:buClr>
                <a:srgbClr val="888888"/>
              </a:buClr>
              <a:buSzPts val="1800"/>
              <a:buNone/>
              <a:defRPr sz="1350">
                <a:solidFill>
                  <a:srgbClr val="888888"/>
                </a:solidFill>
              </a:defRPr>
            </a:lvl2pPr>
            <a:lvl3pPr marL="1028700" lvl="2" indent="-171450" algn="l">
              <a:spcBef>
                <a:spcPts val="240"/>
              </a:spcBef>
              <a:spcAft>
                <a:spcPts val="0"/>
              </a:spcAft>
              <a:buClr>
                <a:srgbClr val="888888"/>
              </a:buClr>
              <a:buSzPts val="1600"/>
              <a:buNone/>
              <a:defRPr sz="1200">
                <a:solidFill>
                  <a:srgbClr val="888888"/>
                </a:solidFill>
              </a:defRPr>
            </a:lvl3pPr>
            <a:lvl4pPr marL="1371600" lvl="3" indent="-171450" algn="l">
              <a:spcBef>
                <a:spcPts val="210"/>
              </a:spcBef>
              <a:spcAft>
                <a:spcPts val="0"/>
              </a:spcAft>
              <a:buClr>
                <a:srgbClr val="888888"/>
              </a:buClr>
              <a:buSzPts val="1400"/>
              <a:buNone/>
              <a:defRPr sz="1050">
                <a:solidFill>
                  <a:srgbClr val="888888"/>
                </a:solidFill>
              </a:defRPr>
            </a:lvl4pPr>
            <a:lvl5pPr marL="1714500" lvl="4" indent="-171450" algn="l">
              <a:spcBef>
                <a:spcPts val="210"/>
              </a:spcBef>
              <a:spcAft>
                <a:spcPts val="0"/>
              </a:spcAft>
              <a:buClr>
                <a:srgbClr val="888888"/>
              </a:buClr>
              <a:buSzPts val="1400"/>
              <a:buNone/>
              <a:defRPr sz="1050">
                <a:solidFill>
                  <a:srgbClr val="888888"/>
                </a:solidFill>
              </a:defRPr>
            </a:lvl5pPr>
            <a:lvl6pPr marL="2057400" lvl="5" indent="-171450" algn="l">
              <a:spcBef>
                <a:spcPts val="210"/>
              </a:spcBef>
              <a:spcAft>
                <a:spcPts val="0"/>
              </a:spcAft>
              <a:buClr>
                <a:srgbClr val="888888"/>
              </a:buClr>
              <a:buSzPts val="1400"/>
              <a:buNone/>
              <a:defRPr sz="1050">
                <a:solidFill>
                  <a:srgbClr val="888888"/>
                </a:solidFill>
              </a:defRPr>
            </a:lvl6pPr>
            <a:lvl7pPr marL="2400300" lvl="6" indent="-171450" algn="l">
              <a:spcBef>
                <a:spcPts val="210"/>
              </a:spcBef>
              <a:spcAft>
                <a:spcPts val="0"/>
              </a:spcAft>
              <a:buClr>
                <a:srgbClr val="888888"/>
              </a:buClr>
              <a:buSzPts val="1400"/>
              <a:buNone/>
              <a:defRPr sz="1050">
                <a:solidFill>
                  <a:srgbClr val="888888"/>
                </a:solidFill>
              </a:defRPr>
            </a:lvl7pPr>
            <a:lvl8pPr marL="2743200" lvl="7" indent="-171450" algn="l">
              <a:spcBef>
                <a:spcPts val="210"/>
              </a:spcBef>
              <a:spcAft>
                <a:spcPts val="0"/>
              </a:spcAft>
              <a:buClr>
                <a:srgbClr val="888888"/>
              </a:buClr>
              <a:buSzPts val="1400"/>
              <a:buNone/>
              <a:defRPr sz="1050">
                <a:solidFill>
                  <a:srgbClr val="888888"/>
                </a:solidFill>
              </a:defRPr>
            </a:lvl8pPr>
            <a:lvl9pPr marL="3086100" lvl="8" indent="-171450" algn="l">
              <a:spcBef>
                <a:spcPts val="210"/>
              </a:spcBef>
              <a:spcAft>
                <a:spcPts val="0"/>
              </a:spcAft>
              <a:buClr>
                <a:srgbClr val="888888"/>
              </a:buClr>
              <a:buSzPts val="1400"/>
              <a:buNone/>
              <a:defRPr sz="1050">
                <a:solidFill>
                  <a:srgbClr val="888888"/>
                </a:solidFill>
              </a:defRPr>
            </a:lvl9pPr>
          </a:lstStyle>
          <a:p>
            <a:endParaRPr/>
          </a:p>
        </p:txBody>
      </p:sp>
      <p:sp>
        <p:nvSpPr>
          <p:cNvPr id="105" name="Google Shape;105;p17"/>
          <p:cNvSpPr txBox="1">
            <a:spLocks noGrp="1"/>
          </p:cNvSpPr>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7"/>
          <p:cNvSpPr txBox="1">
            <a:spLocks noGrp="1"/>
          </p:cNvSpPr>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7"/>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923176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08"/>
        <p:cNvGrpSpPr/>
        <p:nvPr/>
      </p:nvGrpSpPr>
      <p:grpSpPr>
        <a:xfrm>
          <a:off x="0" y="0"/>
          <a:ext cx="0" cy="0"/>
          <a:chOff x="0" y="0"/>
          <a:chExt cx="0" cy="0"/>
        </a:xfrm>
      </p:grpSpPr>
      <p:sp>
        <p:nvSpPr>
          <p:cNvPr id="109" name="Google Shape;109;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18"/>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rmAutofit/>
          </a:bodyPr>
          <a:lstStyle>
            <a:lvl1pPr marL="342900" lvl="0" indent="-304800" algn="l">
              <a:spcBef>
                <a:spcPts val="420"/>
              </a:spcBef>
              <a:spcAft>
                <a:spcPts val="0"/>
              </a:spcAft>
              <a:buClr>
                <a:schemeClr val="dk1"/>
              </a:buClr>
              <a:buSzPts val="2800"/>
              <a:buChar char="•"/>
              <a:defRPr sz="2100"/>
            </a:lvl1pPr>
            <a:lvl2pPr marL="685800" lvl="1" indent="-285750" algn="l">
              <a:spcBef>
                <a:spcPts val="360"/>
              </a:spcBef>
              <a:spcAft>
                <a:spcPts val="0"/>
              </a:spcAft>
              <a:buClr>
                <a:schemeClr val="dk1"/>
              </a:buClr>
              <a:buSzPts val="2400"/>
              <a:buChar char="–"/>
              <a:defRPr sz="1800"/>
            </a:lvl2pPr>
            <a:lvl3pPr marL="1028700" lvl="2" indent="-266700" algn="l">
              <a:spcBef>
                <a:spcPts val="300"/>
              </a:spcBef>
              <a:spcAft>
                <a:spcPts val="0"/>
              </a:spcAft>
              <a:buClr>
                <a:schemeClr val="dk1"/>
              </a:buClr>
              <a:buSzPts val="2000"/>
              <a:buChar char="•"/>
              <a:defRPr sz="1500"/>
            </a:lvl3pPr>
            <a:lvl4pPr marL="1371600" lvl="3" indent="-257175" algn="l">
              <a:spcBef>
                <a:spcPts val="270"/>
              </a:spcBef>
              <a:spcAft>
                <a:spcPts val="0"/>
              </a:spcAft>
              <a:buClr>
                <a:schemeClr val="dk1"/>
              </a:buClr>
              <a:buSzPts val="1800"/>
              <a:buChar char="–"/>
              <a:defRPr sz="1350"/>
            </a:lvl4pPr>
            <a:lvl5pPr marL="1714500" lvl="4" indent="-257175" algn="l">
              <a:spcBef>
                <a:spcPts val="270"/>
              </a:spcBef>
              <a:spcAft>
                <a:spcPts val="0"/>
              </a:spcAft>
              <a:buClr>
                <a:schemeClr val="dk1"/>
              </a:buClr>
              <a:buSzPts val="1800"/>
              <a:buChar char="»"/>
              <a:defRPr sz="1350"/>
            </a:lvl5pPr>
            <a:lvl6pPr marL="2057400" lvl="5" indent="-257175" algn="l">
              <a:spcBef>
                <a:spcPts val="270"/>
              </a:spcBef>
              <a:spcAft>
                <a:spcPts val="0"/>
              </a:spcAft>
              <a:buClr>
                <a:schemeClr val="dk1"/>
              </a:buClr>
              <a:buSzPts val="1800"/>
              <a:buChar char="•"/>
              <a:defRPr sz="1350"/>
            </a:lvl6pPr>
            <a:lvl7pPr marL="2400300" lvl="6" indent="-257175" algn="l">
              <a:spcBef>
                <a:spcPts val="270"/>
              </a:spcBef>
              <a:spcAft>
                <a:spcPts val="0"/>
              </a:spcAft>
              <a:buClr>
                <a:schemeClr val="dk1"/>
              </a:buClr>
              <a:buSzPts val="1800"/>
              <a:buChar char="•"/>
              <a:defRPr sz="1350"/>
            </a:lvl7pPr>
            <a:lvl8pPr marL="2743200" lvl="7" indent="-257175" algn="l">
              <a:spcBef>
                <a:spcPts val="270"/>
              </a:spcBef>
              <a:spcAft>
                <a:spcPts val="0"/>
              </a:spcAft>
              <a:buClr>
                <a:schemeClr val="dk1"/>
              </a:buClr>
              <a:buSzPts val="1800"/>
              <a:buChar char="•"/>
              <a:defRPr sz="1350"/>
            </a:lvl8pPr>
            <a:lvl9pPr marL="3086100" lvl="8" indent="-257175" algn="l">
              <a:spcBef>
                <a:spcPts val="270"/>
              </a:spcBef>
              <a:spcAft>
                <a:spcPts val="0"/>
              </a:spcAft>
              <a:buClr>
                <a:schemeClr val="dk1"/>
              </a:buClr>
              <a:buSzPts val="1800"/>
              <a:buChar char="•"/>
              <a:defRPr sz="1350"/>
            </a:lvl9pPr>
          </a:lstStyle>
          <a:p>
            <a:endParaRPr/>
          </a:p>
        </p:txBody>
      </p:sp>
      <p:sp>
        <p:nvSpPr>
          <p:cNvPr id="111" name="Google Shape;111;p18"/>
          <p:cNvSpPr txBox="1">
            <a:spLocks noGrp="1"/>
          </p:cNvSpPr>
          <p:nvPr>
            <p:ph type="body" idx="2"/>
          </p:nvPr>
        </p:nvSpPr>
        <p:spPr>
          <a:xfrm>
            <a:off x="4648200" y="1600202"/>
            <a:ext cx="4038600" cy="4525963"/>
          </a:xfrm>
          <a:prstGeom prst="rect">
            <a:avLst/>
          </a:prstGeom>
          <a:noFill/>
          <a:ln>
            <a:noFill/>
          </a:ln>
        </p:spPr>
        <p:txBody>
          <a:bodyPr spcFirstLastPara="1" wrap="square" lIns="91425" tIns="45700" rIns="91425" bIns="45700" anchor="t" anchorCtr="0">
            <a:normAutofit/>
          </a:bodyPr>
          <a:lstStyle>
            <a:lvl1pPr marL="342900" lvl="0" indent="-304800" algn="l">
              <a:spcBef>
                <a:spcPts val="420"/>
              </a:spcBef>
              <a:spcAft>
                <a:spcPts val="0"/>
              </a:spcAft>
              <a:buClr>
                <a:schemeClr val="dk1"/>
              </a:buClr>
              <a:buSzPts val="2800"/>
              <a:buChar char="•"/>
              <a:defRPr sz="2100"/>
            </a:lvl1pPr>
            <a:lvl2pPr marL="685800" lvl="1" indent="-285750" algn="l">
              <a:spcBef>
                <a:spcPts val="360"/>
              </a:spcBef>
              <a:spcAft>
                <a:spcPts val="0"/>
              </a:spcAft>
              <a:buClr>
                <a:schemeClr val="dk1"/>
              </a:buClr>
              <a:buSzPts val="2400"/>
              <a:buChar char="–"/>
              <a:defRPr sz="1800"/>
            </a:lvl2pPr>
            <a:lvl3pPr marL="1028700" lvl="2" indent="-266700" algn="l">
              <a:spcBef>
                <a:spcPts val="300"/>
              </a:spcBef>
              <a:spcAft>
                <a:spcPts val="0"/>
              </a:spcAft>
              <a:buClr>
                <a:schemeClr val="dk1"/>
              </a:buClr>
              <a:buSzPts val="2000"/>
              <a:buChar char="•"/>
              <a:defRPr sz="1500"/>
            </a:lvl3pPr>
            <a:lvl4pPr marL="1371600" lvl="3" indent="-257175" algn="l">
              <a:spcBef>
                <a:spcPts val="270"/>
              </a:spcBef>
              <a:spcAft>
                <a:spcPts val="0"/>
              </a:spcAft>
              <a:buClr>
                <a:schemeClr val="dk1"/>
              </a:buClr>
              <a:buSzPts val="1800"/>
              <a:buChar char="–"/>
              <a:defRPr sz="1350"/>
            </a:lvl4pPr>
            <a:lvl5pPr marL="1714500" lvl="4" indent="-257175" algn="l">
              <a:spcBef>
                <a:spcPts val="270"/>
              </a:spcBef>
              <a:spcAft>
                <a:spcPts val="0"/>
              </a:spcAft>
              <a:buClr>
                <a:schemeClr val="dk1"/>
              </a:buClr>
              <a:buSzPts val="1800"/>
              <a:buChar char="»"/>
              <a:defRPr sz="1350"/>
            </a:lvl5pPr>
            <a:lvl6pPr marL="2057400" lvl="5" indent="-257175" algn="l">
              <a:spcBef>
                <a:spcPts val="270"/>
              </a:spcBef>
              <a:spcAft>
                <a:spcPts val="0"/>
              </a:spcAft>
              <a:buClr>
                <a:schemeClr val="dk1"/>
              </a:buClr>
              <a:buSzPts val="1800"/>
              <a:buChar char="•"/>
              <a:defRPr sz="1350"/>
            </a:lvl6pPr>
            <a:lvl7pPr marL="2400300" lvl="6" indent="-257175" algn="l">
              <a:spcBef>
                <a:spcPts val="270"/>
              </a:spcBef>
              <a:spcAft>
                <a:spcPts val="0"/>
              </a:spcAft>
              <a:buClr>
                <a:schemeClr val="dk1"/>
              </a:buClr>
              <a:buSzPts val="1800"/>
              <a:buChar char="•"/>
              <a:defRPr sz="1350"/>
            </a:lvl7pPr>
            <a:lvl8pPr marL="2743200" lvl="7" indent="-257175" algn="l">
              <a:spcBef>
                <a:spcPts val="270"/>
              </a:spcBef>
              <a:spcAft>
                <a:spcPts val="0"/>
              </a:spcAft>
              <a:buClr>
                <a:schemeClr val="dk1"/>
              </a:buClr>
              <a:buSzPts val="1800"/>
              <a:buChar char="•"/>
              <a:defRPr sz="1350"/>
            </a:lvl8pPr>
            <a:lvl9pPr marL="3086100" lvl="8" indent="-257175" algn="l">
              <a:spcBef>
                <a:spcPts val="270"/>
              </a:spcBef>
              <a:spcAft>
                <a:spcPts val="0"/>
              </a:spcAft>
              <a:buClr>
                <a:schemeClr val="dk1"/>
              </a:buClr>
              <a:buSzPts val="1800"/>
              <a:buChar char="•"/>
              <a:defRPr sz="1350"/>
            </a:lvl9pPr>
          </a:lstStyle>
          <a:p>
            <a:endParaRPr/>
          </a:p>
        </p:txBody>
      </p:sp>
      <p:sp>
        <p:nvSpPr>
          <p:cNvPr id="112" name="Google Shape;112;p18"/>
          <p:cNvSpPr txBox="1">
            <a:spLocks noGrp="1"/>
          </p:cNvSpPr>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8"/>
          <p:cNvSpPr txBox="1">
            <a:spLocks noGrp="1"/>
          </p:cNvSpPr>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8"/>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5512351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5"/>
        <p:cNvGrpSpPr/>
        <p:nvPr/>
      </p:nvGrpSpPr>
      <p:grpSpPr>
        <a:xfrm>
          <a:off x="0" y="0"/>
          <a:ext cx="0" cy="0"/>
          <a:chOff x="0" y="0"/>
          <a:chExt cx="0" cy="0"/>
        </a:xfrm>
      </p:grpSpPr>
      <p:sp>
        <p:nvSpPr>
          <p:cNvPr id="116" name="Google Shape;116;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1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342900" lvl="0" indent="-171450" algn="l">
              <a:spcBef>
                <a:spcPts val="360"/>
              </a:spcBef>
              <a:spcAft>
                <a:spcPts val="0"/>
              </a:spcAft>
              <a:buClr>
                <a:schemeClr val="dk1"/>
              </a:buClr>
              <a:buSzPts val="2400"/>
              <a:buNone/>
              <a:defRPr sz="1800" b="1"/>
            </a:lvl1pPr>
            <a:lvl2pPr marL="685800" lvl="1" indent="-171450" algn="l">
              <a:spcBef>
                <a:spcPts val="300"/>
              </a:spcBef>
              <a:spcAft>
                <a:spcPts val="0"/>
              </a:spcAft>
              <a:buClr>
                <a:schemeClr val="dk1"/>
              </a:buClr>
              <a:buSzPts val="2000"/>
              <a:buNone/>
              <a:defRPr sz="1500" b="1"/>
            </a:lvl2pPr>
            <a:lvl3pPr marL="1028700" lvl="2" indent="-171450" algn="l">
              <a:spcBef>
                <a:spcPts val="270"/>
              </a:spcBef>
              <a:spcAft>
                <a:spcPts val="0"/>
              </a:spcAft>
              <a:buClr>
                <a:schemeClr val="dk1"/>
              </a:buClr>
              <a:buSzPts val="1800"/>
              <a:buNone/>
              <a:defRPr sz="1350" b="1"/>
            </a:lvl3pPr>
            <a:lvl4pPr marL="1371600" lvl="3" indent="-171450" algn="l">
              <a:spcBef>
                <a:spcPts val="240"/>
              </a:spcBef>
              <a:spcAft>
                <a:spcPts val="0"/>
              </a:spcAft>
              <a:buClr>
                <a:schemeClr val="dk1"/>
              </a:buClr>
              <a:buSzPts val="1600"/>
              <a:buNone/>
              <a:defRPr sz="1200" b="1"/>
            </a:lvl4pPr>
            <a:lvl5pPr marL="1714500" lvl="4" indent="-171450" algn="l">
              <a:spcBef>
                <a:spcPts val="240"/>
              </a:spcBef>
              <a:spcAft>
                <a:spcPts val="0"/>
              </a:spcAft>
              <a:buClr>
                <a:schemeClr val="dk1"/>
              </a:buClr>
              <a:buSzPts val="1600"/>
              <a:buNone/>
              <a:defRPr sz="1200" b="1"/>
            </a:lvl5pPr>
            <a:lvl6pPr marL="2057400" lvl="5" indent="-171450" algn="l">
              <a:spcBef>
                <a:spcPts val="240"/>
              </a:spcBef>
              <a:spcAft>
                <a:spcPts val="0"/>
              </a:spcAft>
              <a:buClr>
                <a:schemeClr val="dk1"/>
              </a:buClr>
              <a:buSzPts val="1600"/>
              <a:buNone/>
              <a:defRPr sz="1200" b="1"/>
            </a:lvl6pPr>
            <a:lvl7pPr marL="2400300" lvl="6" indent="-171450" algn="l">
              <a:spcBef>
                <a:spcPts val="240"/>
              </a:spcBef>
              <a:spcAft>
                <a:spcPts val="0"/>
              </a:spcAft>
              <a:buClr>
                <a:schemeClr val="dk1"/>
              </a:buClr>
              <a:buSzPts val="1600"/>
              <a:buNone/>
              <a:defRPr sz="1200" b="1"/>
            </a:lvl7pPr>
            <a:lvl8pPr marL="2743200" lvl="7" indent="-171450" algn="l">
              <a:spcBef>
                <a:spcPts val="240"/>
              </a:spcBef>
              <a:spcAft>
                <a:spcPts val="0"/>
              </a:spcAft>
              <a:buClr>
                <a:schemeClr val="dk1"/>
              </a:buClr>
              <a:buSzPts val="1600"/>
              <a:buNone/>
              <a:defRPr sz="1200" b="1"/>
            </a:lvl8pPr>
            <a:lvl9pPr marL="3086100" lvl="8" indent="-171450" algn="l">
              <a:spcBef>
                <a:spcPts val="240"/>
              </a:spcBef>
              <a:spcAft>
                <a:spcPts val="0"/>
              </a:spcAft>
              <a:buClr>
                <a:schemeClr val="dk1"/>
              </a:buClr>
              <a:buSzPts val="1600"/>
              <a:buNone/>
              <a:defRPr sz="1200" b="1"/>
            </a:lvl9pPr>
          </a:lstStyle>
          <a:p>
            <a:endParaRPr/>
          </a:p>
        </p:txBody>
      </p:sp>
      <p:sp>
        <p:nvSpPr>
          <p:cNvPr id="118" name="Google Shape;118;p1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342900" lvl="0" indent="-285750" algn="l">
              <a:spcBef>
                <a:spcPts val="360"/>
              </a:spcBef>
              <a:spcAft>
                <a:spcPts val="0"/>
              </a:spcAft>
              <a:buClr>
                <a:schemeClr val="dk1"/>
              </a:buClr>
              <a:buSzPts val="2400"/>
              <a:buChar char="•"/>
              <a:defRPr sz="1800"/>
            </a:lvl1pPr>
            <a:lvl2pPr marL="685800" lvl="1" indent="-266700" algn="l">
              <a:spcBef>
                <a:spcPts val="300"/>
              </a:spcBef>
              <a:spcAft>
                <a:spcPts val="0"/>
              </a:spcAft>
              <a:buClr>
                <a:schemeClr val="dk1"/>
              </a:buClr>
              <a:buSzPts val="2000"/>
              <a:buChar char="–"/>
              <a:defRPr sz="1500"/>
            </a:lvl2pPr>
            <a:lvl3pPr marL="1028700" lvl="2" indent="-257175" algn="l">
              <a:spcBef>
                <a:spcPts val="270"/>
              </a:spcBef>
              <a:spcAft>
                <a:spcPts val="0"/>
              </a:spcAft>
              <a:buClr>
                <a:schemeClr val="dk1"/>
              </a:buClr>
              <a:buSzPts val="1800"/>
              <a:buChar char="•"/>
              <a:defRPr sz="1350"/>
            </a:lvl3pPr>
            <a:lvl4pPr marL="1371600" lvl="3" indent="-247650" algn="l">
              <a:spcBef>
                <a:spcPts val="240"/>
              </a:spcBef>
              <a:spcAft>
                <a:spcPts val="0"/>
              </a:spcAft>
              <a:buClr>
                <a:schemeClr val="dk1"/>
              </a:buClr>
              <a:buSzPts val="1600"/>
              <a:buChar char="–"/>
              <a:defRPr sz="1200"/>
            </a:lvl4pPr>
            <a:lvl5pPr marL="1714500" lvl="4" indent="-247650" algn="l">
              <a:spcBef>
                <a:spcPts val="240"/>
              </a:spcBef>
              <a:spcAft>
                <a:spcPts val="0"/>
              </a:spcAft>
              <a:buClr>
                <a:schemeClr val="dk1"/>
              </a:buClr>
              <a:buSzPts val="1600"/>
              <a:buChar char="»"/>
              <a:defRPr sz="1200"/>
            </a:lvl5pPr>
            <a:lvl6pPr marL="2057400" lvl="5" indent="-247650" algn="l">
              <a:spcBef>
                <a:spcPts val="240"/>
              </a:spcBef>
              <a:spcAft>
                <a:spcPts val="0"/>
              </a:spcAft>
              <a:buClr>
                <a:schemeClr val="dk1"/>
              </a:buClr>
              <a:buSzPts val="1600"/>
              <a:buChar char="•"/>
              <a:defRPr sz="1200"/>
            </a:lvl6pPr>
            <a:lvl7pPr marL="2400300" lvl="6" indent="-247650" algn="l">
              <a:spcBef>
                <a:spcPts val="240"/>
              </a:spcBef>
              <a:spcAft>
                <a:spcPts val="0"/>
              </a:spcAft>
              <a:buClr>
                <a:schemeClr val="dk1"/>
              </a:buClr>
              <a:buSzPts val="1600"/>
              <a:buChar char="•"/>
              <a:defRPr sz="1200"/>
            </a:lvl7pPr>
            <a:lvl8pPr marL="2743200" lvl="7" indent="-247650" algn="l">
              <a:spcBef>
                <a:spcPts val="240"/>
              </a:spcBef>
              <a:spcAft>
                <a:spcPts val="0"/>
              </a:spcAft>
              <a:buClr>
                <a:schemeClr val="dk1"/>
              </a:buClr>
              <a:buSzPts val="1600"/>
              <a:buChar char="•"/>
              <a:defRPr sz="1200"/>
            </a:lvl8pPr>
            <a:lvl9pPr marL="3086100" lvl="8" indent="-247650" algn="l">
              <a:spcBef>
                <a:spcPts val="240"/>
              </a:spcBef>
              <a:spcAft>
                <a:spcPts val="0"/>
              </a:spcAft>
              <a:buClr>
                <a:schemeClr val="dk1"/>
              </a:buClr>
              <a:buSzPts val="1600"/>
              <a:buChar char="•"/>
              <a:defRPr sz="1200"/>
            </a:lvl9pPr>
          </a:lstStyle>
          <a:p>
            <a:endParaRPr/>
          </a:p>
        </p:txBody>
      </p:sp>
      <p:sp>
        <p:nvSpPr>
          <p:cNvPr id="119" name="Google Shape;119;p19"/>
          <p:cNvSpPr txBox="1">
            <a:spLocks noGrp="1"/>
          </p:cNvSpPr>
          <p:nvPr>
            <p:ph type="body" idx="3"/>
          </p:nvPr>
        </p:nvSpPr>
        <p:spPr>
          <a:xfrm>
            <a:off x="4645026" y="1535113"/>
            <a:ext cx="4041775" cy="639762"/>
          </a:xfrm>
          <a:prstGeom prst="rect">
            <a:avLst/>
          </a:prstGeom>
          <a:noFill/>
          <a:ln>
            <a:noFill/>
          </a:ln>
        </p:spPr>
        <p:txBody>
          <a:bodyPr spcFirstLastPara="1" wrap="square" lIns="91425" tIns="45700" rIns="91425" bIns="45700" anchor="b" anchorCtr="0">
            <a:normAutofit/>
          </a:bodyPr>
          <a:lstStyle>
            <a:lvl1pPr marL="342900" lvl="0" indent="-171450" algn="l">
              <a:spcBef>
                <a:spcPts val="360"/>
              </a:spcBef>
              <a:spcAft>
                <a:spcPts val="0"/>
              </a:spcAft>
              <a:buClr>
                <a:schemeClr val="dk1"/>
              </a:buClr>
              <a:buSzPts val="2400"/>
              <a:buNone/>
              <a:defRPr sz="1800" b="1"/>
            </a:lvl1pPr>
            <a:lvl2pPr marL="685800" lvl="1" indent="-171450" algn="l">
              <a:spcBef>
                <a:spcPts val="300"/>
              </a:spcBef>
              <a:spcAft>
                <a:spcPts val="0"/>
              </a:spcAft>
              <a:buClr>
                <a:schemeClr val="dk1"/>
              </a:buClr>
              <a:buSzPts val="2000"/>
              <a:buNone/>
              <a:defRPr sz="1500" b="1"/>
            </a:lvl2pPr>
            <a:lvl3pPr marL="1028700" lvl="2" indent="-171450" algn="l">
              <a:spcBef>
                <a:spcPts val="270"/>
              </a:spcBef>
              <a:spcAft>
                <a:spcPts val="0"/>
              </a:spcAft>
              <a:buClr>
                <a:schemeClr val="dk1"/>
              </a:buClr>
              <a:buSzPts val="1800"/>
              <a:buNone/>
              <a:defRPr sz="1350" b="1"/>
            </a:lvl3pPr>
            <a:lvl4pPr marL="1371600" lvl="3" indent="-171450" algn="l">
              <a:spcBef>
                <a:spcPts val="240"/>
              </a:spcBef>
              <a:spcAft>
                <a:spcPts val="0"/>
              </a:spcAft>
              <a:buClr>
                <a:schemeClr val="dk1"/>
              </a:buClr>
              <a:buSzPts val="1600"/>
              <a:buNone/>
              <a:defRPr sz="1200" b="1"/>
            </a:lvl4pPr>
            <a:lvl5pPr marL="1714500" lvl="4" indent="-171450" algn="l">
              <a:spcBef>
                <a:spcPts val="240"/>
              </a:spcBef>
              <a:spcAft>
                <a:spcPts val="0"/>
              </a:spcAft>
              <a:buClr>
                <a:schemeClr val="dk1"/>
              </a:buClr>
              <a:buSzPts val="1600"/>
              <a:buNone/>
              <a:defRPr sz="1200" b="1"/>
            </a:lvl5pPr>
            <a:lvl6pPr marL="2057400" lvl="5" indent="-171450" algn="l">
              <a:spcBef>
                <a:spcPts val="240"/>
              </a:spcBef>
              <a:spcAft>
                <a:spcPts val="0"/>
              </a:spcAft>
              <a:buClr>
                <a:schemeClr val="dk1"/>
              </a:buClr>
              <a:buSzPts val="1600"/>
              <a:buNone/>
              <a:defRPr sz="1200" b="1"/>
            </a:lvl6pPr>
            <a:lvl7pPr marL="2400300" lvl="6" indent="-171450" algn="l">
              <a:spcBef>
                <a:spcPts val="240"/>
              </a:spcBef>
              <a:spcAft>
                <a:spcPts val="0"/>
              </a:spcAft>
              <a:buClr>
                <a:schemeClr val="dk1"/>
              </a:buClr>
              <a:buSzPts val="1600"/>
              <a:buNone/>
              <a:defRPr sz="1200" b="1"/>
            </a:lvl7pPr>
            <a:lvl8pPr marL="2743200" lvl="7" indent="-171450" algn="l">
              <a:spcBef>
                <a:spcPts val="240"/>
              </a:spcBef>
              <a:spcAft>
                <a:spcPts val="0"/>
              </a:spcAft>
              <a:buClr>
                <a:schemeClr val="dk1"/>
              </a:buClr>
              <a:buSzPts val="1600"/>
              <a:buNone/>
              <a:defRPr sz="1200" b="1"/>
            </a:lvl8pPr>
            <a:lvl9pPr marL="3086100" lvl="8" indent="-171450" algn="l">
              <a:spcBef>
                <a:spcPts val="240"/>
              </a:spcBef>
              <a:spcAft>
                <a:spcPts val="0"/>
              </a:spcAft>
              <a:buClr>
                <a:schemeClr val="dk1"/>
              </a:buClr>
              <a:buSzPts val="1600"/>
              <a:buNone/>
              <a:defRPr sz="1200" b="1"/>
            </a:lvl9pPr>
          </a:lstStyle>
          <a:p>
            <a:endParaRPr/>
          </a:p>
        </p:txBody>
      </p:sp>
      <p:sp>
        <p:nvSpPr>
          <p:cNvPr id="120" name="Google Shape;120;p19"/>
          <p:cNvSpPr txBox="1">
            <a:spLocks noGrp="1"/>
          </p:cNvSpPr>
          <p:nvPr>
            <p:ph type="body" idx="4"/>
          </p:nvPr>
        </p:nvSpPr>
        <p:spPr>
          <a:xfrm>
            <a:off x="4645026" y="2174875"/>
            <a:ext cx="4041775" cy="3951288"/>
          </a:xfrm>
          <a:prstGeom prst="rect">
            <a:avLst/>
          </a:prstGeom>
          <a:noFill/>
          <a:ln>
            <a:noFill/>
          </a:ln>
        </p:spPr>
        <p:txBody>
          <a:bodyPr spcFirstLastPara="1" wrap="square" lIns="91425" tIns="45700" rIns="91425" bIns="45700" anchor="t" anchorCtr="0">
            <a:normAutofit/>
          </a:bodyPr>
          <a:lstStyle>
            <a:lvl1pPr marL="342900" lvl="0" indent="-285750" algn="l">
              <a:spcBef>
                <a:spcPts val="360"/>
              </a:spcBef>
              <a:spcAft>
                <a:spcPts val="0"/>
              </a:spcAft>
              <a:buClr>
                <a:schemeClr val="dk1"/>
              </a:buClr>
              <a:buSzPts val="2400"/>
              <a:buChar char="•"/>
              <a:defRPr sz="1800"/>
            </a:lvl1pPr>
            <a:lvl2pPr marL="685800" lvl="1" indent="-266700" algn="l">
              <a:spcBef>
                <a:spcPts val="300"/>
              </a:spcBef>
              <a:spcAft>
                <a:spcPts val="0"/>
              </a:spcAft>
              <a:buClr>
                <a:schemeClr val="dk1"/>
              </a:buClr>
              <a:buSzPts val="2000"/>
              <a:buChar char="–"/>
              <a:defRPr sz="1500"/>
            </a:lvl2pPr>
            <a:lvl3pPr marL="1028700" lvl="2" indent="-257175" algn="l">
              <a:spcBef>
                <a:spcPts val="270"/>
              </a:spcBef>
              <a:spcAft>
                <a:spcPts val="0"/>
              </a:spcAft>
              <a:buClr>
                <a:schemeClr val="dk1"/>
              </a:buClr>
              <a:buSzPts val="1800"/>
              <a:buChar char="•"/>
              <a:defRPr sz="1350"/>
            </a:lvl3pPr>
            <a:lvl4pPr marL="1371600" lvl="3" indent="-247650" algn="l">
              <a:spcBef>
                <a:spcPts val="240"/>
              </a:spcBef>
              <a:spcAft>
                <a:spcPts val="0"/>
              </a:spcAft>
              <a:buClr>
                <a:schemeClr val="dk1"/>
              </a:buClr>
              <a:buSzPts val="1600"/>
              <a:buChar char="–"/>
              <a:defRPr sz="1200"/>
            </a:lvl4pPr>
            <a:lvl5pPr marL="1714500" lvl="4" indent="-247650" algn="l">
              <a:spcBef>
                <a:spcPts val="240"/>
              </a:spcBef>
              <a:spcAft>
                <a:spcPts val="0"/>
              </a:spcAft>
              <a:buClr>
                <a:schemeClr val="dk1"/>
              </a:buClr>
              <a:buSzPts val="1600"/>
              <a:buChar char="»"/>
              <a:defRPr sz="1200"/>
            </a:lvl5pPr>
            <a:lvl6pPr marL="2057400" lvl="5" indent="-247650" algn="l">
              <a:spcBef>
                <a:spcPts val="240"/>
              </a:spcBef>
              <a:spcAft>
                <a:spcPts val="0"/>
              </a:spcAft>
              <a:buClr>
                <a:schemeClr val="dk1"/>
              </a:buClr>
              <a:buSzPts val="1600"/>
              <a:buChar char="•"/>
              <a:defRPr sz="1200"/>
            </a:lvl6pPr>
            <a:lvl7pPr marL="2400300" lvl="6" indent="-247650" algn="l">
              <a:spcBef>
                <a:spcPts val="240"/>
              </a:spcBef>
              <a:spcAft>
                <a:spcPts val="0"/>
              </a:spcAft>
              <a:buClr>
                <a:schemeClr val="dk1"/>
              </a:buClr>
              <a:buSzPts val="1600"/>
              <a:buChar char="•"/>
              <a:defRPr sz="1200"/>
            </a:lvl7pPr>
            <a:lvl8pPr marL="2743200" lvl="7" indent="-247650" algn="l">
              <a:spcBef>
                <a:spcPts val="240"/>
              </a:spcBef>
              <a:spcAft>
                <a:spcPts val="0"/>
              </a:spcAft>
              <a:buClr>
                <a:schemeClr val="dk1"/>
              </a:buClr>
              <a:buSzPts val="1600"/>
              <a:buChar char="•"/>
              <a:defRPr sz="1200"/>
            </a:lvl8pPr>
            <a:lvl9pPr marL="3086100" lvl="8" indent="-247650" algn="l">
              <a:spcBef>
                <a:spcPts val="240"/>
              </a:spcBef>
              <a:spcAft>
                <a:spcPts val="0"/>
              </a:spcAft>
              <a:buClr>
                <a:schemeClr val="dk1"/>
              </a:buClr>
              <a:buSzPts val="1600"/>
              <a:buChar char="•"/>
              <a:defRPr sz="1200"/>
            </a:lvl9pPr>
          </a:lstStyle>
          <a:p>
            <a:endParaRPr/>
          </a:p>
        </p:txBody>
      </p:sp>
      <p:sp>
        <p:nvSpPr>
          <p:cNvPr id="121" name="Google Shape;121;p19"/>
          <p:cNvSpPr txBox="1">
            <a:spLocks noGrp="1"/>
          </p:cNvSpPr>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9"/>
          <p:cNvSpPr txBox="1">
            <a:spLocks noGrp="1"/>
          </p:cNvSpPr>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19"/>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33396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0"/>
          <p:cNvSpPr txBox="1">
            <a:spLocks noGrp="1"/>
          </p:cNvSpPr>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0"/>
          <p:cNvSpPr txBox="1">
            <a:spLocks noGrp="1"/>
          </p:cNvSpPr>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0"/>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71726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29"/>
        <p:cNvGrpSpPr/>
        <p:nvPr/>
      </p:nvGrpSpPr>
      <p:grpSpPr>
        <a:xfrm>
          <a:off x="0" y="0"/>
          <a:ext cx="0" cy="0"/>
          <a:chOff x="0" y="0"/>
          <a:chExt cx="0" cy="0"/>
        </a:xfrm>
      </p:grpSpPr>
      <p:sp>
        <p:nvSpPr>
          <p:cNvPr id="130" name="Google Shape;130;p21"/>
          <p:cNvSpPr txBox="1">
            <a:spLocks noGrp="1"/>
          </p:cNvSpPr>
          <p:nvPr>
            <p:ph type="title"/>
          </p:nvPr>
        </p:nvSpPr>
        <p:spPr>
          <a:xfrm>
            <a:off x="457201"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21"/>
          <p:cNvSpPr txBox="1">
            <a:spLocks noGrp="1"/>
          </p:cNvSpPr>
          <p:nvPr>
            <p:ph type="body" idx="1"/>
          </p:nvPr>
        </p:nvSpPr>
        <p:spPr>
          <a:xfrm>
            <a:off x="3575050" y="273052"/>
            <a:ext cx="5111750" cy="5853113"/>
          </a:xfrm>
          <a:prstGeom prst="rect">
            <a:avLst/>
          </a:prstGeom>
          <a:noFill/>
          <a:ln>
            <a:noFill/>
          </a:ln>
        </p:spPr>
        <p:txBody>
          <a:bodyPr spcFirstLastPara="1" wrap="square" lIns="91425" tIns="45700" rIns="91425" bIns="45700" anchor="t" anchorCtr="0">
            <a:normAutofit/>
          </a:bodyPr>
          <a:lstStyle>
            <a:lvl1pPr marL="342900" lvl="0" indent="-323850" algn="l">
              <a:spcBef>
                <a:spcPts val="480"/>
              </a:spcBef>
              <a:spcAft>
                <a:spcPts val="0"/>
              </a:spcAft>
              <a:buClr>
                <a:schemeClr val="dk1"/>
              </a:buClr>
              <a:buSzPts val="3200"/>
              <a:buChar char="•"/>
              <a:defRPr sz="2400"/>
            </a:lvl1pPr>
            <a:lvl2pPr marL="685800" lvl="1" indent="-304800" algn="l">
              <a:spcBef>
                <a:spcPts val="420"/>
              </a:spcBef>
              <a:spcAft>
                <a:spcPts val="0"/>
              </a:spcAft>
              <a:buClr>
                <a:schemeClr val="dk1"/>
              </a:buClr>
              <a:buSzPts val="2800"/>
              <a:buChar char="–"/>
              <a:defRPr sz="2100"/>
            </a:lvl2pPr>
            <a:lvl3pPr marL="1028700" lvl="2" indent="-285750" algn="l">
              <a:spcBef>
                <a:spcPts val="360"/>
              </a:spcBef>
              <a:spcAft>
                <a:spcPts val="0"/>
              </a:spcAft>
              <a:buClr>
                <a:schemeClr val="dk1"/>
              </a:buClr>
              <a:buSzPts val="2400"/>
              <a:buChar char="•"/>
              <a:defRPr sz="1800"/>
            </a:lvl3pPr>
            <a:lvl4pPr marL="1371600" lvl="3" indent="-266700" algn="l">
              <a:spcBef>
                <a:spcPts val="300"/>
              </a:spcBef>
              <a:spcAft>
                <a:spcPts val="0"/>
              </a:spcAft>
              <a:buClr>
                <a:schemeClr val="dk1"/>
              </a:buClr>
              <a:buSzPts val="2000"/>
              <a:buChar char="–"/>
              <a:defRPr sz="1500"/>
            </a:lvl4pPr>
            <a:lvl5pPr marL="1714500" lvl="4" indent="-266700" algn="l">
              <a:spcBef>
                <a:spcPts val="300"/>
              </a:spcBef>
              <a:spcAft>
                <a:spcPts val="0"/>
              </a:spcAft>
              <a:buClr>
                <a:schemeClr val="dk1"/>
              </a:buClr>
              <a:buSzPts val="2000"/>
              <a:buChar char="»"/>
              <a:defRPr sz="1500"/>
            </a:lvl5pPr>
            <a:lvl6pPr marL="2057400" lvl="5" indent="-266700" algn="l">
              <a:spcBef>
                <a:spcPts val="300"/>
              </a:spcBef>
              <a:spcAft>
                <a:spcPts val="0"/>
              </a:spcAft>
              <a:buClr>
                <a:schemeClr val="dk1"/>
              </a:buClr>
              <a:buSzPts val="2000"/>
              <a:buChar char="•"/>
              <a:defRPr sz="1500"/>
            </a:lvl6pPr>
            <a:lvl7pPr marL="2400300" lvl="6" indent="-266700" algn="l">
              <a:spcBef>
                <a:spcPts val="300"/>
              </a:spcBef>
              <a:spcAft>
                <a:spcPts val="0"/>
              </a:spcAft>
              <a:buClr>
                <a:schemeClr val="dk1"/>
              </a:buClr>
              <a:buSzPts val="2000"/>
              <a:buChar char="•"/>
              <a:defRPr sz="1500"/>
            </a:lvl7pPr>
            <a:lvl8pPr marL="2743200" lvl="7" indent="-266700" algn="l">
              <a:spcBef>
                <a:spcPts val="300"/>
              </a:spcBef>
              <a:spcAft>
                <a:spcPts val="0"/>
              </a:spcAft>
              <a:buClr>
                <a:schemeClr val="dk1"/>
              </a:buClr>
              <a:buSzPts val="2000"/>
              <a:buChar char="•"/>
              <a:defRPr sz="1500"/>
            </a:lvl8pPr>
            <a:lvl9pPr marL="3086100" lvl="8" indent="-266700" algn="l">
              <a:spcBef>
                <a:spcPts val="300"/>
              </a:spcBef>
              <a:spcAft>
                <a:spcPts val="0"/>
              </a:spcAft>
              <a:buClr>
                <a:schemeClr val="dk1"/>
              </a:buClr>
              <a:buSzPts val="2000"/>
              <a:buChar char="•"/>
              <a:defRPr sz="1500"/>
            </a:lvl9pPr>
          </a:lstStyle>
          <a:p>
            <a:endParaRPr/>
          </a:p>
        </p:txBody>
      </p:sp>
      <p:sp>
        <p:nvSpPr>
          <p:cNvPr id="132" name="Google Shape;132;p21"/>
          <p:cNvSpPr txBox="1">
            <a:spLocks noGrp="1"/>
          </p:cNvSpPr>
          <p:nvPr>
            <p:ph type="body" idx="2"/>
          </p:nvPr>
        </p:nvSpPr>
        <p:spPr>
          <a:xfrm>
            <a:off x="457201" y="1435102"/>
            <a:ext cx="3008313" cy="4691063"/>
          </a:xfrm>
          <a:prstGeom prst="rect">
            <a:avLst/>
          </a:prstGeom>
          <a:noFill/>
          <a:ln>
            <a:noFill/>
          </a:ln>
        </p:spPr>
        <p:txBody>
          <a:bodyPr spcFirstLastPara="1" wrap="square" lIns="91425" tIns="45700" rIns="91425" bIns="45700" anchor="t" anchorCtr="0">
            <a:normAutofit/>
          </a:bodyPr>
          <a:lstStyle>
            <a:lvl1pPr marL="342900" lvl="0" indent="-171450" algn="l">
              <a:spcBef>
                <a:spcPts val="210"/>
              </a:spcBef>
              <a:spcAft>
                <a:spcPts val="0"/>
              </a:spcAft>
              <a:buClr>
                <a:schemeClr val="dk1"/>
              </a:buClr>
              <a:buSzPts val="1400"/>
              <a:buNone/>
              <a:defRPr sz="1050"/>
            </a:lvl1pPr>
            <a:lvl2pPr marL="685800" lvl="1" indent="-171450" algn="l">
              <a:spcBef>
                <a:spcPts val="180"/>
              </a:spcBef>
              <a:spcAft>
                <a:spcPts val="0"/>
              </a:spcAft>
              <a:buClr>
                <a:schemeClr val="dk1"/>
              </a:buClr>
              <a:buSzPts val="1200"/>
              <a:buNone/>
              <a:defRPr sz="900"/>
            </a:lvl2pPr>
            <a:lvl3pPr marL="1028700" lvl="2" indent="-171450" algn="l">
              <a:spcBef>
                <a:spcPts val="150"/>
              </a:spcBef>
              <a:spcAft>
                <a:spcPts val="0"/>
              </a:spcAft>
              <a:buClr>
                <a:schemeClr val="dk1"/>
              </a:buClr>
              <a:buSzPts val="1000"/>
              <a:buNone/>
              <a:defRPr sz="750"/>
            </a:lvl3pPr>
            <a:lvl4pPr marL="1371600" lvl="3" indent="-171450" algn="l">
              <a:spcBef>
                <a:spcPts val="135"/>
              </a:spcBef>
              <a:spcAft>
                <a:spcPts val="0"/>
              </a:spcAft>
              <a:buClr>
                <a:schemeClr val="dk1"/>
              </a:buClr>
              <a:buSzPts val="900"/>
              <a:buNone/>
              <a:defRPr sz="675"/>
            </a:lvl4pPr>
            <a:lvl5pPr marL="1714500" lvl="4" indent="-171450" algn="l">
              <a:spcBef>
                <a:spcPts val="135"/>
              </a:spcBef>
              <a:spcAft>
                <a:spcPts val="0"/>
              </a:spcAft>
              <a:buClr>
                <a:schemeClr val="dk1"/>
              </a:buClr>
              <a:buSzPts val="900"/>
              <a:buNone/>
              <a:defRPr sz="675"/>
            </a:lvl5pPr>
            <a:lvl6pPr marL="2057400" lvl="5" indent="-171450" algn="l">
              <a:spcBef>
                <a:spcPts val="135"/>
              </a:spcBef>
              <a:spcAft>
                <a:spcPts val="0"/>
              </a:spcAft>
              <a:buClr>
                <a:schemeClr val="dk1"/>
              </a:buClr>
              <a:buSzPts val="900"/>
              <a:buNone/>
              <a:defRPr sz="675"/>
            </a:lvl6pPr>
            <a:lvl7pPr marL="2400300" lvl="6" indent="-171450" algn="l">
              <a:spcBef>
                <a:spcPts val="135"/>
              </a:spcBef>
              <a:spcAft>
                <a:spcPts val="0"/>
              </a:spcAft>
              <a:buClr>
                <a:schemeClr val="dk1"/>
              </a:buClr>
              <a:buSzPts val="900"/>
              <a:buNone/>
              <a:defRPr sz="675"/>
            </a:lvl7pPr>
            <a:lvl8pPr marL="2743200" lvl="7" indent="-171450" algn="l">
              <a:spcBef>
                <a:spcPts val="135"/>
              </a:spcBef>
              <a:spcAft>
                <a:spcPts val="0"/>
              </a:spcAft>
              <a:buClr>
                <a:schemeClr val="dk1"/>
              </a:buClr>
              <a:buSzPts val="900"/>
              <a:buNone/>
              <a:defRPr sz="675"/>
            </a:lvl8pPr>
            <a:lvl9pPr marL="3086100" lvl="8" indent="-171450" algn="l">
              <a:spcBef>
                <a:spcPts val="135"/>
              </a:spcBef>
              <a:spcAft>
                <a:spcPts val="0"/>
              </a:spcAft>
              <a:buClr>
                <a:schemeClr val="dk1"/>
              </a:buClr>
              <a:buSzPts val="900"/>
              <a:buNone/>
              <a:defRPr sz="675"/>
            </a:lvl9pPr>
          </a:lstStyle>
          <a:p>
            <a:endParaRPr/>
          </a:p>
        </p:txBody>
      </p:sp>
      <p:sp>
        <p:nvSpPr>
          <p:cNvPr id="133" name="Google Shape;133;p21"/>
          <p:cNvSpPr txBox="1">
            <a:spLocks noGrp="1"/>
          </p:cNvSpPr>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21"/>
          <p:cNvSpPr txBox="1">
            <a:spLocks noGrp="1"/>
          </p:cNvSpPr>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21"/>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8893986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36"/>
        <p:cNvGrpSpPr/>
        <p:nvPr/>
      </p:nvGrpSpPr>
      <p:grpSpPr>
        <a:xfrm>
          <a:off x="0" y="0"/>
          <a:ext cx="0" cy="0"/>
          <a:chOff x="0" y="0"/>
          <a:chExt cx="0" cy="0"/>
        </a:xfrm>
      </p:grpSpPr>
      <p:sp>
        <p:nvSpPr>
          <p:cNvPr id="137" name="Google Shape;137;p2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22"/>
          <p:cNvSpPr>
            <a:spLocks noGrp="1"/>
          </p:cNvSpPr>
          <p:nvPr>
            <p:ph type="pic" idx="2"/>
          </p:nvPr>
        </p:nvSpPr>
        <p:spPr>
          <a:xfrm>
            <a:off x="1792288" y="612775"/>
            <a:ext cx="5486400" cy="4114800"/>
          </a:xfrm>
          <a:prstGeom prst="rect">
            <a:avLst/>
          </a:prstGeom>
          <a:noFill/>
          <a:ln>
            <a:noFill/>
          </a:ln>
        </p:spPr>
      </p:sp>
      <p:sp>
        <p:nvSpPr>
          <p:cNvPr id="139" name="Google Shape;139;p2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342900" lvl="0" indent="-171450" algn="l">
              <a:spcBef>
                <a:spcPts val="210"/>
              </a:spcBef>
              <a:spcAft>
                <a:spcPts val="0"/>
              </a:spcAft>
              <a:buClr>
                <a:schemeClr val="dk1"/>
              </a:buClr>
              <a:buSzPts val="1400"/>
              <a:buNone/>
              <a:defRPr sz="1050"/>
            </a:lvl1pPr>
            <a:lvl2pPr marL="685800" lvl="1" indent="-171450" algn="l">
              <a:spcBef>
                <a:spcPts val="180"/>
              </a:spcBef>
              <a:spcAft>
                <a:spcPts val="0"/>
              </a:spcAft>
              <a:buClr>
                <a:schemeClr val="dk1"/>
              </a:buClr>
              <a:buSzPts val="1200"/>
              <a:buNone/>
              <a:defRPr sz="900"/>
            </a:lvl2pPr>
            <a:lvl3pPr marL="1028700" lvl="2" indent="-171450" algn="l">
              <a:spcBef>
                <a:spcPts val="150"/>
              </a:spcBef>
              <a:spcAft>
                <a:spcPts val="0"/>
              </a:spcAft>
              <a:buClr>
                <a:schemeClr val="dk1"/>
              </a:buClr>
              <a:buSzPts val="1000"/>
              <a:buNone/>
              <a:defRPr sz="750"/>
            </a:lvl3pPr>
            <a:lvl4pPr marL="1371600" lvl="3" indent="-171450" algn="l">
              <a:spcBef>
                <a:spcPts val="135"/>
              </a:spcBef>
              <a:spcAft>
                <a:spcPts val="0"/>
              </a:spcAft>
              <a:buClr>
                <a:schemeClr val="dk1"/>
              </a:buClr>
              <a:buSzPts val="900"/>
              <a:buNone/>
              <a:defRPr sz="675"/>
            </a:lvl4pPr>
            <a:lvl5pPr marL="1714500" lvl="4" indent="-171450" algn="l">
              <a:spcBef>
                <a:spcPts val="135"/>
              </a:spcBef>
              <a:spcAft>
                <a:spcPts val="0"/>
              </a:spcAft>
              <a:buClr>
                <a:schemeClr val="dk1"/>
              </a:buClr>
              <a:buSzPts val="900"/>
              <a:buNone/>
              <a:defRPr sz="675"/>
            </a:lvl5pPr>
            <a:lvl6pPr marL="2057400" lvl="5" indent="-171450" algn="l">
              <a:spcBef>
                <a:spcPts val="135"/>
              </a:spcBef>
              <a:spcAft>
                <a:spcPts val="0"/>
              </a:spcAft>
              <a:buClr>
                <a:schemeClr val="dk1"/>
              </a:buClr>
              <a:buSzPts val="900"/>
              <a:buNone/>
              <a:defRPr sz="675"/>
            </a:lvl6pPr>
            <a:lvl7pPr marL="2400300" lvl="6" indent="-171450" algn="l">
              <a:spcBef>
                <a:spcPts val="135"/>
              </a:spcBef>
              <a:spcAft>
                <a:spcPts val="0"/>
              </a:spcAft>
              <a:buClr>
                <a:schemeClr val="dk1"/>
              </a:buClr>
              <a:buSzPts val="900"/>
              <a:buNone/>
              <a:defRPr sz="675"/>
            </a:lvl7pPr>
            <a:lvl8pPr marL="2743200" lvl="7" indent="-171450" algn="l">
              <a:spcBef>
                <a:spcPts val="135"/>
              </a:spcBef>
              <a:spcAft>
                <a:spcPts val="0"/>
              </a:spcAft>
              <a:buClr>
                <a:schemeClr val="dk1"/>
              </a:buClr>
              <a:buSzPts val="900"/>
              <a:buNone/>
              <a:defRPr sz="675"/>
            </a:lvl8pPr>
            <a:lvl9pPr marL="3086100" lvl="8" indent="-171450" algn="l">
              <a:spcBef>
                <a:spcPts val="135"/>
              </a:spcBef>
              <a:spcAft>
                <a:spcPts val="0"/>
              </a:spcAft>
              <a:buClr>
                <a:schemeClr val="dk1"/>
              </a:buClr>
              <a:buSzPts val="900"/>
              <a:buNone/>
              <a:defRPr sz="675"/>
            </a:lvl9pPr>
          </a:lstStyle>
          <a:p>
            <a:endParaRPr/>
          </a:p>
        </p:txBody>
      </p:sp>
      <p:sp>
        <p:nvSpPr>
          <p:cNvPr id="140" name="Google Shape;140;p22"/>
          <p:cNvSpPr txBox="1">
            <a:spLocks noGrp="1"/>
          </p:cNvSpPr>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22"/>
          <p:cNvSpPr txBox="1">
            <a:spLocks noGrp="1"/>
          </p:cNvSpPr>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22"/>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1408656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3"/>
        <p:cNvGrpSpPr/>
        <p:nvPr/>
      </p:nvGrpSpPr>
      <p:grpSpPr>
        <a:xfrm>
          <a:off x="0" y="0"/>
          <a:ext cx="0" cy="0"/>
          <a:chOff x="0" y="0"/>
          <a:chExt cx="0" cy="0"/>
        </a:xfrm>
      </p:grpSpPr>
      <p:sp>
        <p:nvSpPr>
          <p:cNvPr id="144" name="Google Shape;144;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5" name="Google Shape;145;p2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342900" lvl="0" indent="-257175" algn="l">
              <a:spcBef>
                <a:spcPts val="270"/>
              </a:spcBef>
              <a:spcAft>
                <a:spcPts val="0"/>
              </a:spcAft>
              <a:buClr>
                <a:schemeClr val="dk1"/>
              </a:buClr>
              <a:buSzPts val="1800"/>
              <a:buChar char="•"/>
              <a:defRPr/>
            </a:lvl1pPr>
            <a:lvl2pPr marL="685800" lvl="1" indent="-257175" algn="l">
              <a:spcBef>
                <a:spcPts val="270"/>
              </a:spcBef>
              <a:spcAft>
                <a:spcPts val="0"/>
              </a:spcAft>
              <a:buClr>
                <a:schemeClr val="dk1"/>
              </a:buClr>
              <a:buSzPts val="1800"/>
              <a:buChar char="–"/>
              <a:defRPr/>
            </a:lvl2pPr>
            <a:lvl3pPr marL="1028700" lvl="2" indent="-257175" algn="l">
              <a:spcBef>
                <a:spcPts val="270"/>
              </a:spcBef>
              <a:spcAft>
                <a:spcPts val="0"/>
              </a:spcAft>
              <a:buClr>
                <a:schemeClr val="dk1"/>
              </a:buClr>
              <a:buSzPts val="1800"/>
              <a:buChar char="•"/>
              <a:defRPr/>
            </a:lvl3pPr>
            <a:lvl4pPr marL="1371600" lvl="3" indent="-257175" algn="l">
              <a:spcBef>
                <a:spcPts val="270"/>
              </a:spcBef>
              <a:spcAft>
                <a:spcPts val="0"/>
              </a:spcAft>
              <a:buClr>
                <a:schemeClr val="dk1"/>
              </a:buClr>
              <a:buSzPts val="1800"/>
              <a:buChar char="–"/>
              <a:defRPr/>
            </a:lvl4pPr>
            <a:lvl5pPr marL="1714500" lvl="4" indent="-257175" algn="l">
              <a:spcBef>
                <a:spcPts val="270"/>
              </a:spcBef>
              <a:spcAft>
                <a:spcPts val="0"/>
              </a:spcAft>
              <a:buClr>
                <a:schemeClr val="dk1"/>
              </a:buClr>
              <a:buSzPts val="1800"/>
              <a:buChar char="»"/>
              <a:defRPr/>
            </a:lvl5pPr>
            <a:lvl6pPr marL="2057400" lvl="5" indent="-257175" algn="l">
              <a:spcBef>
                <a:spcPts val="270"/>
              </a:spcBef>
              <a:spcAft>
                <a:spcPts val="0"/>
              </a:spcAft>
              <a:buClr>
                <a:schemeClr val="dk1"/>
              </a:buClr>
              <a:buSzPts val="1800"/>
              <a:buChar char="•"/>
              <a:defRPr/>
            </a:lvl6pPr>
            <a:lvl7pPr marL="2400300" lvl="6" indent="-257175" algn="l">
              <a:spcBef>
                <a:spcPts val="270"/>
              </a:spcBef>
              <a:spcAft>
                <a:spcPts val="0"/>
              </a:spcAft>
              <a:buClr>
                <a:schemeClr val="dk1"/>
              </a:buClr>
              <a:buSzPts val="1800"/>
              <a:buChar char="•"/>
              <a:defRPr/>
            </a:lvl7pPr>
            <a:lvl8pPr marL="2743200" lvl="7" indent="-257175" algn="l">
              <a:spcBef>
                <a:spcPts val="270"/>
              </a:spcBef>
              <a:spcAft>
                <a:spcPts val="0"/>
              </a:spcAft>
              <a:buClr>
                <a:schemeClr val="dk1"/>
              </a:buClr>
              <a:buSzPts val="1800"/>
              <a:buChar char="•"/>
              <a:defRPr/>
            </a:lvl8pPr>
            <a:lvl9pPr marL="3086100" lvl="8" indent="-257175" algn="l">
              <a:spcBef>
                <a:spcPts val="270"/>
              </a:spcBef>
              <a:spcAft>
                <a:spcPts val="0"/>
              </a:spcAft>
              <a:buClr>
                <a:schemeClr val="dk1"/>
              </a:buClr>
              <a:buSzPts val="1800"/>
              <a:buChar char="•"/>
              <a:defRPr/>
            </a:lvl9pPr>
          </a:lstStyle>
          <a:p>
            <a:endParaRPr/>
          </a:p>
        </p:txBody>
      </p:sp>
      <p:sp>
        <p:nvSpPr>
          <p:cNvPr id="146" name="Google Shape;146;p23"/>
          <p:cNvSpPr txBox="1">
            <a:spLocks noGrp="1"/>
          </p:cNvSpPr>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23"/>
          <p:cNvSpPr txBox="1">
            <a:spLocks noGrp="1"/>
          </p:cNvSpPr>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23"/>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6561774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49"/>
        <p:cNvGrpSpPr/>
        <p:nvPr/>
      </p:nvGrpSpPr>
      <p:grpSpPr>
        <a:xfrm>
          <a:off x="0" y="0"/>
          <a:ext cx="0" cy="0"/>
          <a:chOff x="0" y="0"/>
          <a:chExt cx="0" cy="0"/>
        </a:xfrm>
      </p:grpSpPr>
      <p:sp>
        <p:nvSpPr>
          <p:cNvPr id="150" name="Google Shape;150;p24"/>
          <p:cNvSpPr txBox="1">
            <a:spLocks noGrp="1"/>
          </p:cNvSpPr>
          <p:nvPr>
            <p:ph type="title"/>
          </p:nvPr>
        </p:nvSpPr>
        <p:spPr>
          <a:xfrm rot="5400000">
            <a:off x="4732338" y="2171702"/>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p24"/>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342900" lvl="0" indent="-257175" algn="l">
              <a:spcBef>
                <a:spcPts val="270"/>
              </a:spcBef>
              <a:spcAft>
                <a:spcPts val="0"/>
              </a:spcAft>
              <a:buClr>
                <a:schemeClr val="dk1"/>
              </a:buClr>
              <a:buSzPts val="1800"/>
              <a:buChar char="•"/>
              <a:defRPr/>
            </a:lvl1pPr>
            <a:lvl2pPr marL="685800" lvl="1" indent="-257175" algn="l">
              <a:spcBef>
                <a:spcPts val="270"/>
              </a:spcBef>
              <a:spcAft>
                <a:spcPts val="0"/>
              </a:spcAft>
              <a:buClr>
                <a:schemeClr val="dk1"/>
              </a:buClr>
              <a:buSzPts val="1800"/>
              <a:buChar char="–"/>
              <a:defRPr/>
            </a:lvl2pPr>
            <a:lvl3pPr marL="1028700" lvl="2" indent="-257175" algn="l">
              <a:spcBef>
                <a:spcPts val="270"/>
              </a:spcBef>
              <a:spcAft>
                <a:spcPts val="0"/>
              </a:spcAft>
              <a:buClr>
                <a:schemeClr val="dk1"/>
              </a:buClr>
              <a:buSzPts val="1800"/>
              <a:buChar char="•"/>
              <a:defRPr/>
            </a:lvl3pPr>
            <a:lvl4pPr marL="1371600" lvl="3" indent="-257175" algn="l">
              <a:spcBef>
                <a:spcPts val="270"/>
              </a:spcBef>
              <a:spcAft>
                <a:spcPts val="0"/>
              </a:spcAft>
              <a:buClr>
                <a:schemeClr val="dk1"/>
              </a:buClr>
              <a:buSzPts val="1800"/>
              <a:buChar char="–"/>
              <a:defRPr/>
            </a:lvl4pPr>
            <a:lvl5pPr marL="1714500" lvl="4" indent="-257175" algn="l">
              <a:spcBef>
                <a:spcPts val="270"/>
              </a:spcBef>
              <a:spcAft>
                <a:spcPts val="0"/>
              </a:spcAft>
              <a:buClr>
                <a:schemeClr val="dk1"/>
              </a:buClr>
              <a:buSzPts val="1800"/>
              <a:buChar char="»"/>
              <a:defRPr/>
            </a:lvl5pPr>
            <a:lvl6pPr marL="2057400" lvl="5" indent="-257175" algn="l">
              <a:spcBef>
                <a:spcPts val="270"/>
              </a:spcBef>
              <a:spcAft>
                <a:spcPts val="0"/>
              </a:spcAft>
              <a:buClr>
                <a:schemeClr val="dk1"/>
              </a:buClr>
              <a:buSzPts val="1800"/>
              <a:buChar char="•"/>
              <a:defRPr/>
            </a:lvl6pPr>
            <a:lvl7pPr marL="2400300" lvl="6" indent="-257175" algn="l">
              <a:spcBef>
                <a:spcPts val="270"/>
              </a:spcBef>
              <a:spcAft>
                <a:spcPts val="0"/>
              </a:spcAft>
              <a:buClr>
                <a:schemeClr val="dk1"/>
              </a:buClr>
              <a:buSzPts val="1800"/>
              <a:buChar char="•"/>
              <a:defRPr/>
            </a:lvl7pPr>
            <a:lvl8pPr marL="2743200" lvl="7" indent="-257175" algn="l">
              <a:spcBef>
                <a:spcPts val="270"/>
              </a:spcBef>
              <a:spcAft>
                <a:spcPts val="0"/>
              </a:spcAft>
              <a:buClr>
                <a:schemeClr val="dk1"/>
              </a:buClr>
              <a:buSzPts val="1800"/>
              <a:buChar char="•"/>
              <a:defRPr/>
            </a:lvl8pPr>
            <a:lvl9pPr marL="3086100" lvl="8" indent="-257175" algn="l">
              <a:spcBef>
                <a:spcPts val="270"/>
              </a:spcBef>
              <a:spcAft>
                <a:spcPts val="0"/>
              </a:spcAft>
              <a:buClr>
                <a:schemeClr val="dk1"/>
              </a:buClr>
              <a:buSzPts val="1800"/>
              <a:buChar char="•"/>
              <a:defRPr/>
            </a:lvl9pPr>
          </a:lstStyle>
          <a:p>
            <a:endParaRPr/>
          </a:p>
        </p:txBody>
      </p:sp>
      <p:sp>
        <p:nvSpPr>
          <p:cNvPr id="152" name="Google Shape;152;p24"/>
          <p:cNvSpPr txBox="1">
            <a:spLocks noGrp="1"/>
          </p:cNvSpPr>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24"/>
          <p:cNvSpPr txBox="1">
            <a:spLocks noGrp="1"/>
          </p:cNvSpPr>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24"/>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0502414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Text, and Content" type="txAndObj">
  <p:cSld name="Title, Text, and Content">
    <p:spTree>
      <p:nvGrpSpPr>
        <p:cNvPr id="1" name="Shape 155"/>
        <p:cNvGrpSpPr/>
        <p:nvPr/>
      </p:nvGrpSpPr>
      <p:grpSpPr>
        <a:xfrm>
          <a:off x="0" y="0"/>
          <a:ext cx="0" cy="0"/>
          <a:chOff x="0" y="0"/>
          <a:chExt cx="0" cy="0"/>
        </a:xfrm>
      </p:grpSpPr>
      <p:sp>
        <p:nvSpPr>
          <p:cNvPr id="156" name="Google Shape;156;p25"/>
          <p:cNvSpPr txBox="1">
            <a:spLocks noGrp="1"/>
          </p:cNvSpPr>
          <p:nvPr>
            <p:ph type="title"/>
          </p:nvPr>
        </p:nvSpPr>
        <p:spPr>
          <a:xfrm>
            <a:off x="457200" y="381000"/>
            <a:ext cx="8229600" cy="13716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7" name="Google Shape;157;p25"/>
          <p:cNvSpPr txBox="1">
            <a:spLocks noGrp="1"/>
          </p:cNvSpPr>
          <p:nvPr>
            <p:ph type="body" idx="1"/>
          </p:nvPr>
        </p:nvSpPr>
        <p:spPr>
          <a:xfrm>
            <a:off x="457200" y="1981200"/>
            <a:ext cx="4038600" cy="4114800"/>
          </a:xfrm>
          <a:prstGeom prst="rect">
            <a:avLst/>
          </a:prstGeom>
          <a:noFill/>
          <a:ln>
            <a:noFill/>
          </a:ln>
        </p:spPr>
        <p:txBody>
          <a:bodyPr spcFirstLastPara="1" wrap="square" lIns="91425" tIns="45700" rIns="91425" bIns="45700" anchor="t" anchorCtr="0">
            <a:normAutofit/>
          </a:bodyPr>
          <a:lstStyle>
            <a:lvl1pPr marL="342900" lvl="0" indent="-257175" algn="l">
              <a:spcBef>
                <a:spcPts val="270"/>
              </a:spcBef>
              <a:spcAft>
                <a:spcPts val="0"/>
              </a:spcAft>
              <a:buClr>
                <a:schemeClr val="dk1"/>
              </a:buClr>
              <a:buSzPts val="1800"/>
              <a:buChar char="•"/>
              <a:defRPr/>
            </a:lvl1pPr>
            <a:lvl2pPr marL="685800" lvl="1" indent="-257175" algn="l">
              <a:spcBef>
                <a:spcPts val="270"/>
              </a:spcBef>
              <a:spcAft>
                <a:spcPts val="0"/>
              </a:spcAft>
              <a:buClr>
                <a:schemeClr val="dk1"/>
              </a:buClr>
              <a:buSzPts val="1800"/>
              <a:buChar char="–"/>
              <a:defRPr/>
            </a:lvl2pPr>
            <a:lvl3pPr marL="1028700" lvl="2" indent="-257175" algn="l">
              <a:spcBef>
                <a:spcPts val="270"/>
              </a:spcBef>
              <a:spcAft>
                <a:spcPts val="0"/>
              </a:spcAft>
              <a:buClr>
                <a:schemeClr val="dk1"/>
              </a:buClr>
              <a:buSzPts val="1800"/>
              <a:buChar char="•"/>
              <a:defRPr/>
            </a:lvl3pPr>
            <a:lvl4pPr marL="1371600" lvl="3" indent="-257175" algn="l">
              <a:spcBef>
                <a:spcPts val="270"/>
              </a:spcBef>
              <a:spcAft>
                <a:spcPts val="0"/>
              </a:spcAft>
              <a:buClr>
                <a:schemeClr val="dk1"/>
              </a:buClr>
              <a:buSzPts val="1800"/>
              <a:buChar char="–"/>
              <a:defRPr/>
            </a:lvl4pPr>
            <a:lvl5pPr marL="1714500" lvl="4" indent="-257175" algn="l">
              <a:spcBef>
                <a:spcPts val="270"/>
              </a:spcBef>
              <a:spcAft>
                <a:spcPts val="0"/>
              </a:spcAft>
              <a:buClr>
                <a:schemeClr val="dk1"/>
              </a:buClr>
              <a:buSzPts val="1800"/>
              <a:buChar char="»"/>
              <a:defRPr/>
            </a:lvl5pPr>
            <a:lvl6pPr marL="2057400" lvl="5" indent="-257175" algn="l">
              <a:spcBef>
                <a:spcPts val="270"/>
              </a:spcBef>
              <a:spcAft>
                <a:spcPts val="0"/>
              </a:spcAft>
              <a:buClr>
                <a:schemeClr val="dk1"/>
              </a:buClr>
              <a:buSzPts val="1800"/>
              <a:buChar char="•"/>
              <a:defRPr/>
            </a:lvl6pPr>
            <a:lvl7pPr marL="2400300" lvl="6" indent="-257175" algn="l">
              <a:spcBef>
                <a:spcPts val="270"/>
              </a:spcBef>
              <a:spcAft>
                <a:spcPts val="0"/>
              </a:spcAft>
              <a:buClr>
                <a:schemeClr val="dk1"/>
              </a:buClr>
              <a:buSzPts val="1800"/>
              <a:buChar char="•"/>
              <a:defRPr/>
            </a:lvl7pPr>
            <a:lvl8pPr marL="2743200" lvl="7" indent="-257175" algn="l">
              <a:spcBef>
                <a:spcPts val="270"/>
              </a:spcBef>
              <a:spcAft>
                <a:spcPts val="0"/>
              </a:spcAft>
              <a:buClr>
                <a:schemeClr val="dk1"/>
              </a:buClr>
              <a:buSzPts val="1800"/>
              <a:buChar char="•"/>
              <a:defRPr/>
            </a:lvl8pPr>
            <a:lvl9pPr marL="3086100" lvl="8" indent="-257175" algn="l">
              <a:spcBef>
                <a:spcPts val="270"/>
              </a:spcBef>
              <a:spcAft>
                <a:spcPts val="0"/>
              </a:spcAft>
              <a:buClr>
                <a:schemeClr val="dk1"/>
              </a:buClr>
              <a:buSzPts val="1800"/>
              <a:buChar char="•"/>
              <a:defRPr/>
            </a:lvl9pPr>
          </a:lstStyle>
          <a:p>
            <a:endParaRPr/>
          </a:p>
        </p:txBody>
      </p:sp>
      <p:sp>
        <p:nvSpPr>
          <p:cNvPr id="158" name="Google Shape;158;p25"/>
          <p:cNvSpPr txBox="1">
            <a:spLocks noGrp="1"/>
          </p:cNvSpPr>
          <p:nvPr>
            <p:ph type="body" idx="2"/>
          </p:nvPr>
        </p:nvSpPr>
        <p:spPr>
          <a:xfrm>
            <a:off x="4648200" y="1981200"/>
            <a:ext cx="4038600" cy="4114800"/>
          </a:xfrm>
          <a:prstGeom prst="rect">
            <a:avLst/>
          </a:prstGeom>
          <a:noFill/>
          <a:ln>
            <a:noFill/>
          </a:ln>
        </p:spPr>
        <p:txBody>
          <a:bodyPr spcFirstLastPara="1" wrap="square" lIns="91425" tIns="45700" rIns="91425" bIns="45700" anchor="t" anchorCtr="0">
            <a:normAutofit/>
          </a:bodyPr>
          <a:lstStyle>
            <a:lvl1pPr marL="342900" lvl="0" indent="-257175" algn="l">
              <a:spcBef>
                <a:spcPts val="270"/>
              </a:spcBef>
              <a:spcAft>
                <a:spcPts val="0"/>
              </a:spcAft>
              <a:buClr>
                <a:schemeClr val="dk1"/>
              </a:buClr>
              <a:buSzPts val="1800"/>
              <a:buChar char="•"/>
              <a:defRPr/>
            </a:lvl1pPr>
            <a:lvl2pPr marL="685800" lvl="1" indent="-257175" algn="l">
              <a:spcBef>
                <a:spcPts val="270"/>
              </a:spcBef>
              <a:spcAft>
                <a:spcPts val="0"/>
              </a:spcAft>
              <a:buClr>
                <a:schemeClr val="dk1"/>
              </a:buClr>
              <a:buSzPts val="1800"/>
              <a:buChar char="–"/>
              <a:defRPr/>
            </a:lvl2pPr>
            <a:lvl3pPr marL="1028700" lvl="2" indent="-257175" algn="l">
              <a:spcBef>
                <a:spcPts val="270"/>
              </a:spcBef>
              <a:spcAft>
                <a:spcPts val="0"/>
              </a:spcAft>
              <a:buClr>
                <a:schemeClr val="dk1"/>
              </a:buClr>
              <a:buSzPts val="1800"/>
              <a:buChar char="•"/>
              <a:defRPr/>
            </a:lvl3pPr>
            <a:lvl4pPr marL="1371600" lvl="3" indent="-257175" algn="l">
              <a:spcBef>
                <a:spcPts val="270"/>
              </a:spcBef>
              <a:spcAft>
                <a:spcPts val="0"/>
              </a:spcAft>
              <a:buClr>
                <a:schemeClr val="dk1"/>
              </a:buClr>
              <a:buSzPts val="1800"/>
              <a:buChar char="–"/>
              <a:defRPr/>
            </a:lvl4pPr>
            <a:lvl5pPr marL="1714500" lvl="4" indent="-257175" algn="l">
              <a:spcBef>
                <a:spcPts val="270"/>
              </a:spcBef>
              <a:spcAft>
                <a:spcPts val="0"/>
              </a:spcAft>
              <a:buClr>
                <a:schemeClr val="dk1"/>
              </a:buClr>
              <a:buSzPts val="1800"/>
              <a:buChar char="»"/>
              <a:defRPr/>
            </a:lvl5pPr>
            <a:lvl6pPr marL="2057400" lvl="5" indent="-257175" algn="l">
              <a:spcBef>
                <a:spcPts val="270"/>
              </a:spcBef>
              <a:spcAft>
                <a:spcPts val="0"/>
              </a:spcAft>
              <a:buClr>
                <a:schemeClr val="dk1"/>
              </a:buClr>
              <a:buSzPts val="1800"/>
              <a:buChar char="•"/>
              <a:defRPr/>
            </a:lvl6pPr>
            <a:lvl7pPr marL="2400300" lvl="6" indent="-257175" algn="l">
              <a:spcBef>
                <a:spcPts val="270"/>
              </a:spcBef>
              <a:spcAft>
                <a:spcPts val="0"/>
              </a:spcAft>
              <a:buClr>
                <a:schemeClr val="dk1"/>
              </a:buClr>
              <a:buSzPts val="1800"/>
              <a:buChar char="•"/>
              <a:defRPr/>
            </a:lvl7pPr>
            <a:lvl8pPr marL="2743200" lvl="7" indent="-257175" algn="l">
              <a:spcBef>
                <a:spcPts val="270"/>
              </a:spcBef>
              <a:spcAft>
                <a:spcPts val="0"/>
              </a:spcAft>
              <a:buClr>
                <a:schemeClr val="dk1"/>
              </a:buClr>
              <a:buSzPts val="1800"/>
              <a:buChar char="•"/>
              <a:defRPr/>
            </a:lvl8pPr>
            <a:lvl9pPr marL="3086100" lvl="8" indent="-257175" algn="l">
              <a:spcBef>
                <a:spcPts val="270"/>
              </a:spcBef>
              <a:spcAft>
                <a:spcPts val="0"/>
              </a:spcAft>
              <a:buClr>
                <a:schemeClr val="dk1"/>
              </a:buClr>
              <a:buSzPts val="1800"/>
              <a:buChar char="•"/>
              <a:defRPr/>
            </a:lvl9pPr>
          </a:lstStyle>
          <a:p>
            <a:endParaRPr/>
          </a:p>
        </p:txBody>
      </p:sp>
      <p:sp>
        <p:nvSpPr>
          <p:cNvPr id="159" name="Google Shape;159;p25"/>
          <p:cNvSpPr txBox="1">
            <a:spLocks noGrp="1"/>
          </p:cNvSpPr>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5"/>
          <p:cNvSpPr txBox="1">
            <a:spLocks noGrp="1"/>
          </p:cNvSpPr>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5"/>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900">
                <a:solidFill>
                  <a:srgbClr val="888888"/>
                </a:solidFill>
                <a:latin typeface="Calibri"/>
                <a:ea typeface="Calibri"/>
                <a:cs typeface="Calibri"/>
                <a:sym typeface="Calibri"/>
              </a:defRPr>
            </a:lvl1pPr>
            <a:lvl2pPr marL="0" marR="0" lvl="1" indent="0" algn="r">
              <a:spcBef>
                <a:spcPts val="0"/>
              </a:spcBef>
              <a:buNone/>
              <a:defRPr sz="900">
                <a:solidFill>
                  <a:srgbClr val="888888"/>
                </a:solidFill>
                <a:latin typeface="Calibri"/>
                <a:ea typeface="Calibri"/>
                <a:cs typeface="Calibri"/>
                <a:sym typeface="Calibri"/>
              </a:defRPr>
            </a:lvl2pPr>
            <a:lvl3pPr marL="0" marR="0" lvl="2" indent="0" algn="r">
              <a:spcBef>
                <a:spcPts val="0"/>
              </a:spcBef>
              <a:buNone/>
              <a:defRPr sz="900">
                <a:solidFill>
                  <a:srgbClr val="888888"/>
                </a:solidFill>
                <a:latin typeface="Calibri"/>
                <a:ea typeface="Calibri"/>
                <a:cs typeface="Calibri"/>
                <a:sym typeface="Calibri"/>
              </a:defRPr>
            </a:lvl3pPr>
            <a:lvl4pPr marL="0" marR="0" lvl="3" indent="0" algn="r">
              <a:spcBef>
                <a:spcPts val="0"/>
              </a:spcBef>
              <a:buNone/>
              <a:defRPr sz="900">
                <a:solidFill>
                  <a:srgbClr val="888888"/>
                </a:solidFill>
                <a:latin typeface="Calibri"/>
                <a:ea typeface="Calibri"/>
                <a:cs typeface="Calibri"/>
                <a:sym typeface="Calibri"/>
              </a:defRPr>
            </a:lvl4pPr>
            <a:lvl5pPr marL="0" marR="0" lvl="4" indent="0" algn="r">
              <a:spcBef>
                <a:spcPts val="0"/>
              </a:spcBef>
              <a:buNone/>
              <a:defRPr sz="900">
                <a:solidFill>
                  <a:srgbClr val="888888"/>
                </a:solidFill>
                <a:latin typeface="Calibri"/>
                <a:ea typeface="Calibri"/>
                <a:cs typeface="Calibri"/>
                <a:sym typeface="Calibri"/>
              </a:defRPr>
            </a:lvl5pPr>
            <a:lvl6pPr marL="0" marR="0" lvl="5" indent="0" algn="r">
              <a:spcBef>
                <a:spcPts val="0"/>
              </a:spcBef>
              <a:buNone/>
              <a:defRPr sz="900">
                <a:solidFill>
                  <a:srgbClr val="888888"/>
                </a:solidFill>
                <a:latin typeface="Calibri"/>
                <a:ea typeface="Calibri"/>
                <a:cs typeface="Calibri"/>
                <a:sym typeface="Calibri"/>
              </a:defRPr>
            </a:lvl6pPr>
            <a:lvl7pPr marL="0" marR="0" lvl="6" indent="0" algn="r">
              <a:spcBef>
                <a:spcPts val="0"/>
              </a:spcBef>
              <a:buNone/>
              <a:defRPr sz="900">
                <a:solidFill>
                  <a:srgbClr val="888888"/>
                </a:solidFill>
                <a:latin typeface="Calibri"/>
                <a:ea typeface="Calibri"/>
                <a:cs typeface="Calibri"/>
                <a:sym typeface="Calibri"/>
              </a:defRPr>
            </a:lvl7pPr>
            <a:lvl8pPr marL="0" marR="0" lvl="7" indent="0" algn="r">
              <a:spcBef>
                <a:spcPts val="0"/>
              </a:spcBef>
              <a:buNone/>
              <a:defRPr sz="900">
                <a:solidFill>
                  <a:srgbClr val="888888"/>
                </a:solidFill>
                <a:latin typeface="Calibri"/>
                <a:ea typeface="Calibri"/>
                <a:cs typeface="Calibri"/>
                <a:sym typeface="Calibri"/>
              </a:defRPr>
            </a:lvl8pPr>
            <a:lvl9pPr marL="0" marR="0" lvl="8" indent="0" algn="r">
              <a:spcBef>
                <a:spcPts val="0"/>
              </a:spcBef>
              <a:buNone/>
              <a:defRPr sz="900">
                <a:solidFill>
                  <a:srgbClr val="888888"/>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96225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75000"/>
              </a:schemeClr>
            </a:gs>
            <a:gs pos="50000">
              <a:schemeClr val="accent3">
                <a:lumMod val="60000"/>
                <a:lumOff val="40000"/>
              </a:schemeClr>
            </a:gs>
            <a:gs pos="100000">
              <a:schemeClr val="accent3">
                <a:lumMod val="20000"/>
                <a:lumOff val="8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950D56-9777-4882-BB78-B2CD677BE79C}" type="datetimeFigureOut">
              <a:rPr lang="en-GB" smtClean="0"/>
              <a:pPr/>
              <a:t>09/09/2026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C6FE81-9F1C-4F99-9537-B6F4D2F3661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76923C"/>
            </a:gs>
            <a:gs pos="50000">
              <a:srgbClr val="C2D59B"/>
            </a:gs>
            <a:gs pos="100000">
              <a:srgbClr val="EAF1DD"/>
            </a:gs>
          </a:gsLst>
          <a:lin ang="5400000" scaled="0"/>
        </a:gradFill>
        <a:effectLst/>
      </p:bgPr>
    </p:bg>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2" name="Google Shape;82;p13"/>
          <p:cNvSpPr txBox="1">
            <a:spLocks noGrp="1"/>
          </p:cNvSpPr>
          <p:nvPr>
            <p:ph type="body" idx="1"/>
          </p:nvPr>
        </p:nvSpPr>
        <p:spPr>
          <a:xfrm>
            <a:off x="457200" y="1600202"/>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3" name="Google Shape;83;p13"/>
          <p:cNvSpPr txBox="1">
            <a:spLocks noGrp="1"/>
          </p:cNvSpPr>
          <p:nvPr>
            <p:ph type="dt" idx="10"/>
          </p:nvPr>
        </p:nvSpPr>
        <p:spPr>
          <a:xfrm>
            <a:off x="457200" y="6356352"/>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ftr" idx="11"/>
          </p:nvPr>
        </p:nvSpPr>
        <p:spPr>
          <a:xfrm>
            <a:off x="3124200" y="6356352"/>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sldNum" idx="12"/>
          </p:nvPr>
        </p:nvSpPr>
        <p:spPr>
          <a:xfrm>
            <a:off x="6553200" y="6356352"/>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888888"/>
                </a:solidFill>
                <a:latin typeface="Calibri"/>
                <a:ea typeface="Calibri"/>
                <a:cs typeface="Calibri"/>
                <a:sym typeface="Calibri"/>
              </a:defRPr>
            </a:lvl1pPr>
            <a:lvl2pPr marL="0" marR="0" lvl="1" indent="0" algn="r" rtl="0">
              <a:spcBef>
                <a:spcPts val="0"/>
              </a:spcBef>
              <a:buNone/>
              <a:defRPr sz="900">
                <a:solidFill>
                  <a:srgbClr val="888888"/>
                </a:solidFill>
                <a:latin typeface="Calibri"/>
                <a:ea typeface="Calibri"/>
                <a:cs typeface="Calibri"/>
                <a:sym typeface="Calibri"/>
              </a:defRPr>
            </a:lvl2pPr>
            <a:lvl3pPr marL="0" marR="0" lvl="2" indent="0" algn="r" rtl="0">
              <a:spcBef>
                <a:spcPts val="0"/>
              </a:spcBef>
              <a:buNone/>
              <a:defRPr sz="900">
                <a:solidFill>
                  <a:srgbClr val="888888"/>
                </a:solidFill>
                <a:latin typeface="Calibri"/>
                <a:ea typeface="Calibri"/>
                <a:cs typeface="Calibri"/>
                <a:sym typeface="Calibri"/>
              </a:defRPr>
            </a:lvl3pPr>
            <a:lvl4pPr marL="0" marR="0" lvl="3" indent="0" algn="r" rtl="0">
              <a:spcBef>
                <a:spcPts val="0"/>
              </a:spcBef>
              <a:buNone/>
              <a:defRPr sz="900">
                <a:solidFill>
                  <a:srgbClr val="888888"/>
                </a:solidFill>
                <a:latin typeface="Calibri"/>
                <a:ea typeface="Calibri"/>
                <a:cs typeface="Calibri"/>
                <a:sym typeface="Calibri"/>
              </a:defRPr>
            </a:lvl4pPr>
            <a:lvl5pPr marL="0" marR="0" lvl="4" indent="0" algn="r" rtl="0">
              <a:spcBef>
                <a:spcPts val="0"/>
              </a:spcBef>
              <a:buNone/>
              <a:defRPr sz="900">
                <a:solidFill>
                  <a:srgbClr val="888888"/>
                </a:solidFill>
                <a:latin typeface="Calibri"/>
                <a:ea typeface="Calibri"/>
                <a:cs typeface="Calibri"/>
                <a:sym typeface="Calibri"/>
              </a:defRPr>
            </a:lvl5pPr>
            <a:lvl6pPr marL="0" marR="0" lvl="5" indent="0" algn="r" rtl="0">
              <a:spcBef>
                <a:spcPts val="0"/>
              </a:spcBef>
              <a:buNone/>
              <a:defRPr sz="900">
                <a:solidFill>
                  <a:srgbClr val="888888"/>
                </a:solidFill>
                <a:latin typeface="Calibri"/>
                <a:ea typeface="Calibri"/>
                <a:cs typeface="Calibri"/>
                <a:sym typeface="Calibri"/>
              </a:defRPr>
            </a:lvl6pPr>
            <a:lvl7pPr marL="0" marR="0" lvl="6" indent="0" algn="r" rtl="0">
              <a:spcBef>
                <a:spcPts val="0"/>
              </a:spcBef>
              <a:buNone/>
              <a:defRPr sz="900">
                <a:solidFill>
                  <a:srgbClr val="888888"/>
                </a:solidFill>
                <a:latin typeface="Calibri"/>
                <a:ea typeface="Calibri"/>
                <a:cs typeface="Calibri"/>
                <a:sym typeface="Calibri"/>
              </a:defRPr>
            </a:lvl7pPr>
            <a:lvl8pPr marL="0" marR="0" lvl="7" indent="0" algn="r" rtl="0">
              <a:spcBef>
                <a:spcPts val="0"/>
              </a:spcBef>
              <a:buNone/>
              <a:defRPr sz="900">
                <a:solidFill>
                  <a:srgbClr val="888888"/>
                </a:solidFill>
                <a:latin typeface="Calibri"/>
                <a:ea typeface="Calibri"/>
                <a:cs typeface="Calibri"/>
                <a:sym typeface="Calibri"/>
              </a:defRPr>
            </a:lvl8pPr>
            <a:lvl9pPr marL="0" marR="0" lvl="8" indent="0" algn="r" rtl="0">
              <a:spcBef>
                <a:spcPts val="0"/>
              </a:spcBef>
              <a:buNone/>
              <a:defRPr sz="900">
                <a:solidFill>
                  <a:srgbClr val="888888"/>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671205075"/>
      </p:ext>
    </p:extLst>
  </p:cSld>
  <p:clrMap bg1="lt1" tx1="dk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amp;ehk=gmJB2TiXKrR0fQiO0XHLSg&amp;r=0&amp;pid=OfficeInsert"/><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commons.wikimedia.org/wiki/File:Latin_cross_gold.pn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co.uk/url?q=https://boldstrokesauthorfestuk.wordpress.com/tag/bold-stroke-books/&amp;sa=U&amp;ved=0CBkQwW4wAmoVChMI3oODjffkxwIV45rbCh2g-w3U&amp;usg=AFQjCNG3m-wAQQd-lKXtakJG3RgM1WZtc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hyperlink" Target="http://www.google.co.uk/url?q=https://boldstrokesauthorfestuk.wordpress.com/tag/bold-stroke-books/&amp;sa=U&amp;ved=0CBkQwW4wAmoVChMI3oODjffkxwIV45rbCh2g-w3U&amp;usg=AFQjCNG3m-wAQQd-lKXtakJG3RgM1WZtc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mailto:absence@stjosephschalfont.school"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s://www.stjosephschalfont.school/"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31840" y="4541731"/>
            <a:ext cx="6012160" cy="722511"/>
          </a:xfrm>
        </p:spPr>
        <p:txBody>
          <a:bodyPr>
            <a:normAutofit fontScale="90000"/>
          </a:bodyPr>
          <a:lstStyle/>
          <a:p>
            <a:r>
              <a:rPr lang="en-GB" sz="5300" b="1" dirty="0">
                <a:solidFill>
                  <a:srgbClr val="008000"/>
                </a:solidFill>
              </a:rPr>
              <a:t>Welcome to Upper Key Stage 2 </a:t>
            </a:r>
            <a:br>
              <a:rPr lang="en-GB" b="1" dirty="0">
                <a:solidFill>
                  <a:schemeClr val="accent3">
                    <a:lumMod val="50000"/>
                  </a:schemeClr>
                </a:solidFill>
              </a:rPr>
            </a:br>
            <a:br>
              <a:rPr lang="en-GB" b="1" dirty="0">
                <a:solidFill>
                  <a:schemeClr val="accent3">
                    <a:lumMod val="50000"/>
                  </a:schemeClr>
                </a:solidFill>
              </a:rPr>
            </a:br>
            <a:endParaRPr lang="en-GB" b="1" dirty="0">
              <a:solidFill>
                <a:schemeClr val="accent3">
                  <a:lumMod val="50000"/>
                </a:schemeClr>
              </a:solidFill>
            </a:endParaRPr>
          </a:p>
        </p:txBody>
      </p:sp>
      <p:pic>
        <p:nvPicPr>
          <p:cNvPr id="5" name="Picture 4" descr="https://s-media-cache-ak0.pinimg.com/736x/f4/ab/82/f4ab822ce26731623d66626f8f786d4f.jpg">
            <a:extLst>
              <a:ext uri="{FF2B5EF4-FFF2-40B4-BE49-F238E27FC236}">
                <a16:creationId xmlns:a16="http://schemas.microsoft.com/office/drawing/2014/main" id="{D430A36A-9D02-4B6C-9E40-A21F52225CE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19549" y="2882781"/>
            <a:ext cx="3037927" cy="3282523"/>
          </a:xfrm>
          <a:prstGeom prst="rect">
            <a:avLst/>
          </a:prstGeom>
          <a:noFill/>
          <a:ln>
            <a:noFill/>
          </a:ln>
        </p:spPr>
      </p:pic>
      <p:sp>
        <p:nvSpPr>
          <p:cNvPr id="7" name="Text Box 75">
            <a:extLst>
              <a:ext uri="{FF2B5EF4-FFF2-40B4-BE49-F238E27FC236}">
                <a16:creationId xmlns:a16="http://schemas.microsoft.com/office/drawing/2014/main" id="{52B62D0B-BF29-4215-820D-837786CEEDA1}"/>
              </a:ext>
            </a:extLst>
          </p:cNvPr>
          <p:cNvSpPr txBox="1"/>
          <p:nvPr/>
        </p:nvSpPr>
        <p:spPr>
          <a:xfrm>
            <a:off x="-180528" y="692696"/>
            <a:ext cx="7486015" cy="2496820"/>
          </a:xfrm>
          <a:prstGeom prst="rect">
            <a:avLst/>
          </a:prstGeom>
          <a:noFill/>
          <a:ln>
            <a:noFill/>
          </a:ln>
          <a:effectLst>
            <a:glow rad="228600">
              <a:srgbClr val="C0504D">
                <a:satMod val="175000"/>
                <a:alpha val="40000"/>
              </a:srgbClr>
            </a:glow>
          </a:effectLst>
        </p:spPr>
        <p:txBody>
          <a:bodyPr rot="0" spcFirstLastPara="1" vert="horz" wrap="none" lIns="91440" tIns="45720" rIns="91440" bIns="45720" numCol="1" spcCol="0" rtlCol="0" fromWordArt="0" anchor="t" anchorCtr="0" forceAA="0" compatLnSpc="1">
            <a:prstTxWarp prst="textButton">
              <a:avLst/>
            </a:prstTxWarp>
            <a:spAutoFit/>
          </a:bodyPr>
          <a:lstStyle/>
          <a:p>
            <a:pPr algn="ctr">
              <a:lnSpc>
                <a:spcPct val="115000"/>
              </a:lnSpc>
              <a:spcAft>
                <a:spcPts val="1000"/>
              </a:spcAft>
            </a:pPr>
            <a:r>
              <a:rPr lang="en-GB" sz="5500" b="1" dirty="0">
                <a:ln w="19050" cap="flat" cmpd="sng" algn="ctr">
                  <a:solidFill>
                    <a:srgbClr val="000000"/>
                  </a:solidFill>
                  <a:prstDash val="solid"/>
                  <a:round/>
                </a:ln>
                <a:solidFill>
                  <a:srgbClr val="008000"/>
                </a:solidFill>
                <a:effectLst>
                  <a:outerShdw blurRad="50000" dist="50800" dir="7500000" algn="tl">
                    <a:srgbClr val="000000">
                      <a:alpha val="35000"/>
                    </a:srgbClr>
                  </a:outerShdw>
                </a:effectLst>
                <a:latin typeface="Calibri" panose="020F0502020204030204" pitchFamily="34" charset="0"/>
                <a:ea typeface="Calibri" panose="020F0502020204030204" pitchFamily="34" charset="0"/>
                <a:cs typeface="Times New Roman" panose="02020603050405020304" pitchFamily="18" charset="0"/>
              </a:rPr>
              <a:t>St. Joseph’s School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GB" sz="5500" b="1" dirty="0">
                <a:ln w="19050" cap="flat" cmpd="sng" algn="ctr">
                  <a:solidFill>
                    <a:srgbClr val="000000"/>
                  </a:solidFill>
                  <a:prstDash val="solid"/>
                  <a:round/>
                </a:ln>
                <a:solidFill>
                  <a:srgbClr val="008000"/>
                </a:solidFill>
                <a:effectLst>
                  <a:outerShdw blurRad="50000" dist="50800" dir="7500000" algn="tl">
                    <a:srgbClr val="000000">
                      <a:alpha val="35000"/>
                    </a:srgbClr>
                  </a:outerShdw>
                </a:effectLst>
                <a:latin typeface="Calibri" panose="020F0502020204030204" pitchFamily="34" charset="0"/>
                <a:ea typeface="Calibri" panose="020F0502020204030204" pitchFamily="34" charset="0"/>
                <a:cs typeface="Times New Roman" panose="02020603050405020304" pitchFamily="18" charset="0"/>
              </a:rPr>
              <a:t>Love, Learn, Grow</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St. Joseph's Catholic Primary School">
            <a:extLst>
              <a:ext uri="{FF2B5EF4-FFF2-40B4-BE49-F238E27FC236}">
                <a16:creationId xmlns:a16="http://schemas.microsoft.com/office/drawing/2014/main" id="{191D793B-BDAD-451D-981A-4CFFC4801681}"/>
              </a:ext>
            </a:extLst>
          </p:cNvPr>
          <p:cNvPicPr/>
          <p:nvPr/>
        </p:nvPicPr>
        <p:blipFill>
          <a:blip r:embed="rId4">
            <a:extLst>
              <a:ext uri="{28A0092B-C50C-407E-A947-70E740481C1C}">
                <a14:useLocalDpi xmlns:a14="http://schemas.microsoft.com/office/drawing/2010/main" val="0"/>
              </a:ext>
            </a:extLst>
          </a:blip>
          <a:srcRect r="76521"/>
          <a:stretch>
            <a:fillRect/>
          </a:stretch>
        </p:blipFill>
        <p:spPr bwMode="auto">
          <a:xfrm>
            <a:off x="7305487" y="332656"/>
            <a:ext cx="1519039" cy="187220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51520" y="332656"/>
            <a:ext cx="8424936" cy="6192688"/>
          </a:xfrm>
          <a:prstGeom prst="round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defRPr/>
            </a:pPr>
            <a:endParaRPr lang="en-GB" dirty="0">
              <a:solidFill>
                <a:prstClr val="white"/>
              </a:solidFill>
              <a:latin typeface="Calibri" panose="020F0502020204030204"/>
            </a:endParaRPr>
          </a:p>
        </p:txBody>
      </p:sp>
      <p:sp>
        <p:nvSpPr>
          <p:cNvPr id="3" name="Rectangle 2"/>
          <p:cNvSpPr/>
          <p:nvPr/>
        </p:nvSpPr>
        <p:spPr>
          <a:xfrm>
            <a:off x="683568" y="692696"/>
            <a:ext cx="6912768" cy="5324535"/>
          </a:xfrm>
          <a:prstGeom prst="rect">
            <a:avLst/>
          </a:prstGeom>
        </p:spPr>
        <p:txBody>
          <a:bodyPr wrap="square">
            <a:spAutoFit/>
          </a:bodyPr>
          <a:lstStyle/>
          <a:p>
            <a:pPr defTabSz="257175">
              <a:defRPr/>
            </a:pPr>
            <a:r>
              <a:rPr lang="en-GB" sz="2600" b="1" dirty="0">
                <a:solidFill>
                  <a:schemeClr val="bg1"/>
                </a:solidFill>
                <a:latin typeface="Century Gothic" panose="020B0502020202020204" pitchFamily="34" charset="0"/>
              </a:rPr>
              <a:t>Our School Prayer </a:t>
            </a:r>
          </a:p>
          <a:p>
            <a:pPr defTabSz="257175">
              <a:defRPr/>
            </a:pPr>
            <a:endParaRPr lang="en-GB" sz="2600" dirty="0">
              <a:solidFill>
                <a:schemeClr val="bg1"/>
              </a:solidFill>
              <a:latin typeface="Century Gothic" panose="020B0502020202020204" pitchFamily="34" charset="0"/>
            </a:endParaRPr>
          </a:p>
          <a:p>
            <a:pPr defTabSz="257175">
              <a:defRPr/>
            </a:pPr>
            <a:r>
              <a:rPr lang="en-GB" sz="2400" b="1" dirty="0">
                <a:solidFill>
                  <a:schemeClr val="bg1"/>
                </a:solidFill>
                <a:latin typeface="Century Gothic" panose="020B0502020202020204" pitchFamily="34" charset="0"/>
              </a:rPr>
              <a:t>S</a:t>
            </a:r>
            <a:r>
              <a:rPr lang="en-GB" sz="2400" dirty="0">
                <a:solidFill>
                  <a:schemeClr val="bg1"/>
                </a:solidFill>
                <a:latin typeface="Century Gothic" panose="020B0502020202020204" pitchFamily="34" charset="0"/>
              </a:rPr>
              <a:t>t. Joseph’s is our school. </a:t>
            </a:r>
          </a:p>
          <a:p>
            <a:pPr defTabSz="257175">
              <a:defRPr/>
            </a:pPr>
            <a:r>
              <a:rPr lang="en-GB" sz="2400" b="1" dirty="0">
                <a:solidFill>
                  <a:schemeClr val="bg1"/>
                </a:solidFill>
                <a:latin typeface="Century Gothic" panose="020B0502020202020204" pitchFamily="34" charset="0"/>
              </a:rPr>
              <a:t>T</a:t>
            </a:r>
            <a:r>
              <a:rPr lang="en-GB" sz="2400" dirty="0">
                <a:solidFill>
                  <a:schemeClr val="bg1"/>
                </a:solidFill>
                <a:latin typeface="Century Gothic" panose="020B0502020202020204" pitchFamily="34" charset="0"/>
              </a:rPr>
              <a:t>each us Lord, to Love, Learn and Grow together.</a:t>
            </a:r>
          </a:p>
          <a:p>
            <a:pPr defTabSz="257175">
              <a:defRPr/>
            </a:pPr>
            <a:r>
              <a:rPr lang="en-GB" sz="2400" b="1" dirty="0">
                <a:solidFill>
                  <a:schemeClr val="bg1"/>
                </a:solidFill>
                <a:latin typeface="Century Gothic" panose="020B0502020202020204" pitchFamily="34" charset="0"/>
              </a:rPr>
              <a:t>J</a:t>
            </a:r>
            <a:r>
              <a:rPr lang="en-GB" sz="2400" dirty="0">
                <a:solidFill>
                  <a:schemeClr val="bg1"/>
                </a:solidFill>
                <a:latin typeface="Century Gothic" panose="020B0502020202020204" pitchFamily="34" charset="0"/>
              </a:rPr>
              <a:t>ust as you guided your beloved son, Jesus. </a:t>
            </a:r>
          </a:p>
          <a:p>
            <a:pPr defTabSz="257175">
              <a:defRPr/>
            </a:pPr>
            <a:r>
              <a:rPr lang="en-GB" sz="2400" b="1" dirty="0">
                <a:solidFill>
                  <a:schemeClr val="bg1"/>
                </a:solidFill>
                <a:latin typeface="Century Gothic" panose="020B0502020202020204" pitchFamily="34" charset="0"/>
              </a:rPr>
              <a:t>O</a:t>
            </a:r>
            <a:r>
              <a:rPr lang="en-GB" sz="2400" dirty="0">
                <a:solidFill>
                  <a:schemeClr val="bg1"/>
                </a:solidFill>
                <a:latin typeface="Century Gothic" panose="020B0502020202020204" pitchFamily="34" charset="0"/>
              </a:rPr>
              <a:t>pen our hearts to your plans for us and </a:t>
            </a:r>
          </a:p>
          <a:p>
            <a:pPr defTabSz="257175">
              <a:defRPr/>
            </a:pPr>
            <a:r>
              <a:rPr lang="en-GB" sz="2400" b="1" dirty="0">
                <a:solidFill>
                  <a:schemeClr val="bg1"/>
                </a:solidFill>
                <a:latin typeface="Century Gothic" panose="020B0502020202020204" pitchFamily="34" charset="0"/>
              </a:rPr>
              <a:t>S</a:t>
            </a:r>
            <a:r>
              <a:rPr lang="en-GB" sz="2400" dirty="0">
                <a:solidFill>
                  <a:schemeClr val="bg1"/>
                </a:solidFill>
                <a:latin typeface="Century Gothic" panose="020B0502020202020204" pitchFamily="34" charset="0"/>
              </a:rPr>
              <a:t>how us your path to follow. </a:t>
            </a:r>
          </a:p>
          <a:p>
            <a:pPr defTabSz="257175">
              <a:defRPr/>
            </a:pPr>
            <a:r>
              <a:rPr lang="en-GB" sz="2400" b="1" dirty="0">
                <a:solidFill>
                  <a:schemeClr val="bg1"/>
                </a:solidFill>
                <a:latin typeface="Century Gothic" panose="020B0502020202020204" pitchFamily="34" charset="0"/>
              </a:rPr>
              <a:t>E</a:t>
            </a:r>
            <a:r>
              <a:rPr lang="en-GB" sz="2400" dirty="0">
                <a:solidFill>
                  <a:schemeClr val="bg1"/>
                </a:solidFill>
                <a:latin typeface="Century Gothic" panose="020B0502020202020204" pitchFamily="34" charset="0"/>
              </a:rPr>
              <a:t>ach day, help us to feel your presence among us, </a:t>
            </a:r>
          </a:p>
          <a:p>
            <a:pPr defTabSz="257175">
              <a:defRPr/>
            </a:pPr>
            <a:r>
              <a:rPr lang="en-GB" sz="2400" b="1" dirty="0">
                <a:solidFill>
                  <a:schemeClr val="bg1"/>
                </a:solidFill>
                <a:latin typeface="Century Gothic" panose="020B0502020202020204" pitchFamily="34" charset="0"/>
              </a:rPr>
              <a:t>P</a:t>
            </a:r>
            <a:r>
              <a:rPr lang="en-GB" sz="2400" dirty="0">
                <a:solidFill>
                  <a:schemeClr val="bg1"/>
                </a:solidFill>
                <a:latin typeface="Century Gothic" panose="020B0502020202020204" pitchFamily="34" charset="0"/>
              </a:rPr>
              <a:t>rotecting us on our journey. </a:t>
            </a:r>
          </a:p>
          <a:p>
            <a:pPr defTabSz="257175">
              <a:defRPr/>
            </a:pPr>
            <a:r>
              <a:rPr lang="en-GB" sz="2400" b="1" dirty="0">
                <a:solidFill>
                  <a:schemeClr val="bg1"/>
                </a:solidFill>
                <a:latin typeface="Century Gothic" panose="020B0502020202020204" pitchFamily="34" charset="0"/>
              </a:rPr>
              <a:t>H</a:t>
            </a:r>
            <a:r>
              <a:rPr lang="en-GB" sz="2400" dirty="0">
                <a:solidFill>
                  <a:schemeClr val="bg1"/>
                </a:solidFill>
                <a:latin typeface="Century Gothic" panose="020B0502020202020204" pitchFamily="34" charset="0"/>
              </a:rPr>
              <a:t>oly Spirit be with us. </a:t>
            </a:r>
          </a:p>
          <a:p>
            <a:pPr defTabSz="257175">
              <a:defRPr/>
            </a:pPr>
            <a:r>
              <a:rPr lang="en-GB" sz="2400" b="1" dirty="0">
                <a:solidFill>
                  <a:schemeClr val="bg1"/>
                </a:solidFill>
                <a:latin typeface="Century Gothic" panose="020B0502020202020204" pitchFamily="34" charset="0"/>
              </a:rPr>
              <a:t>S</a:t>
            </a:r>
            <a:r>
              <a:rPr lang="en-GB" sz="2400" dirty="0">
                <a:solidFill>
                  <a:schemeClr val="bg1"/>
                </a:solidFill>
                <a:latin typeface="Century Gothic" panose="020B0502020202020204" pitchFamily="34" charset="0"/>
              </a:rPr>
              <a:t>t. Joseph pray for us. </a:t>
            </a:r>
          </a:p>
          <a:p>
            <a:pPr defTabSz="257175">
              <a:defRPr/>
            </a:pPr>
            <a:r>
              <a:rPr lang="en-GB" sz="2400" b="1" dirty="0">
                <a:solidFill>
                  <a:schemeClr val="bg1"/>
                </a:solidFill>
                <a:latin typeface="Century Gothic" panose="020B0502020202020204" pitchFamily="34" charset="0"/>
              </a:rPr>
              <a:t>Amen </a:t>
            </a:r>
          </a:p>
        </p:txBody>
      </p:sp>
      <p:pic>
        <p:nvPicPr>
          <p:cNvPr id="5" name="Picture 4">
            <a:extLst>
              <a:ext uri="{FF2B5EF4-FFF2-40B4-BE49-F238E27FC236}">
                <a16:creationId xmlns:a16="http://schemas.microsoft.com/office/drawing/2014/main" id="{B04EE0FB-1870-4BDE-9984-29FA4533810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660232" y="548680"/>
            <a:ext cx="2127017" cy="2667105"/>
          </a:xfrm>
          <a:prstGeom prst="roundRect">
            <a:avLst>
              <a:gd name="adj" fmla="val 11130"/>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585590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90264"/>
            <a:ext cx="8229600" cy="1143000"/>
          </a:xfrm>
        </p:spPr>
        <p:txBody>
          <a:bodyPr/>
          <a:lstStyle/>
          <a:p>
            <a:r>
              <a:rPr lang="en-GB" b="1" dirty="0">
                <a:solidFill>
                  <a:schemeClr val="bg1"/>
                </a:solidFill>
              </a:rPr>
              <a:t>Year 5 Teachers</a:t>
            </a:r>
          </a:p>
        </p:txBody>
      </p:sp>
      <p:sp>
        <p:nvSpPr>
          <p:cNvPr id="7" name="TextBox 6">
            <a:extLst>
              <a:ext uri="{FF2B5EF4-FFF2-40B4-BE49-F238E27FC236}">
                <a16:creationId xmlns:a16="http://schemas.microsoft.com/office/drawing/2014/main" id="{A3CF0D27-5AEB-459E-B974-03313C45C6E0}"/>
              </a:ext>
            </a:extLst>
          </p:cNvPr>
          <p:cNvSpPr txBox="1"/>
          <p:nvPr/>
        </p:nvSpPr>
        <p:spPr>
          <a:xfrm>
            <a:off x="899592" y="4941168"/>
            <a:ext cx="4932520" cy="646331"/>
          </a:xfrm>
          <a:prstGeom prst="rect">
            <a:avLst/>
          </a:prstGeom>
          <a:noFill/>
        </p:spPr>
        <p:txBody>
          <a:bodyPr wrap="square" rtlCol="0">
            <a:spAutoFit/>
          </a:bodyPr>
          <a:lstStyle/>
          <a:p>
            <a:pPr algn="ctr"/>
            <a:r>
              <a:rPr lang="en-GB" sz="3600" u="sng" dirty="0"/>
              <a:t>Teaching Assistant</a:t>
            </a:r>
          </a:p>
        </p:txBody>
      </p:sp>
      <p:pic>
        <p:nvPicPr>
          <p:cNvPr id="2" name="Picture 1">
            <a:extLst>
              <a:ext uri="{FF2B5EF4-FFF2-40B4-BE49-F238E27FC236}">
                <a16:creationId xmlns:a16="http://schemas.microsoft.com/office/drawing/2014/main" id="{63FA4CFF-4D9A-4C03-9BF9-8DCC7B169E2B}"/>
              </a:ext>
            </a:extLst>
          </p:cNvPr>
          <p:cNvPicPr>
            <a:picLocks noChangeAspect="1"/>
          </p:cNvPicPr>
          <p:nvPr/>
        </p:nvPicPr>
        <p:blipFill rotWithShape="1">
          <a:blip r:embed="rId3"/>
          <a:srcRect b="5704"/>
          <a:stretch/>
        </p:blipFill>
        <p:spPr>
          <a:xfrm>
            <a:off x="260229" y="1008544"/>
            <a:ext cx="2043126" cy="2517452"/>
          </a:xfrm>
          <a:prstGeom prst="rect">
            <a:avLst/>
          </a:prstGeom>
        </p:spPr>
      </p:pic>
      <p:pic>
        <p:nvPicPr>
          <p:cNvPr id="3" name="Picture 2">
            <a:extLst>
              <a:ext uri="{FF2B5EF4-FFF2-40B4-BE49-F238E27FC236}">
                <a16:creationId xmlns:a16="http://schemas.microsoft.com/office/drawing/2014/main" id="{4B3E361F-431D-4A6E-8EA6-E136D1D8112B}"/>
              </a:ext>
            </a:extLst>
          </p:cNvPr>
          <p:cNvPicPr>
            <a:picLocks noChangeAspect="1"/>
          </p:cNvPicPr>
          <p:nvPr/>
        </p:nvPicPr>
        <p:blipFill rotWithShape="1">
          <a:blip r:embed="rId4"/>
          <a:srcRect r="8081" b="5704"/>
          <a:stretch/>
        </p:blipFill>
        <p:spPr>
          <a:xfrm>
            <a:off x="2272397" y="1008543"/>
            <a:ext cx="2067390" cy="2517453"/>
          </a:xfrm>
          <a:prstGeom prst="rect">
            <a:avLst/>
          </a:prstGeom>
        </p:spPr>
      </p:pic>
      <p:sp>
        <p:nvSpPr>
          <p:cNvPr id="5" name="TextBox 4">
            <a:extLst>
              <a:ext uri="{FF2B5EF4-FFF2-40B4-BE49-F238E27FC236}">
                <a16:creationId xmlns:a16="http://schemas.microsoft.com/office/drawing/2014/main" id="{562267C8-19A4-4586-9112-4D6682025C46}"/>
              </a:ext>
            </a:extLst>
          </p:cNvPr>
          <p:cNvSpPr txBox="1"/>
          <p:nvPr/>
        </p:nvSpPr>
        <p:spPr>
          <a:xfrm>
            <a:off x="61808" y="3525996"/>
            <a:ext cx="4680520" cy="646331"/>
          </a:xfrm>
          <a:prstGeom prst="rect">
            <a:avLst/>
          </a:prstGeom>
          <a:noFill/>
        </p:spPr>
        <p:txBody>
          <a:bodyPr wrap="square" rtlCol="0">
            <a:spAutoFit/>
          </a:bodyPr>
          <a:lstStyle/>
          <a:p>
            <a:pPr algn="ctr"/>
            <a:r>
              <a:rPr lang="en-GB" dirty="0"/>
              <a:t>Miss Minoli &amp; Mrs Gilmour</a:t>
            </a:r>
          </a:p>
          <a:p>
            <a:pPr algn="ctr"/>
            <a:r>
              <a:rPr lang="en-GB" dirty="0"/>
              <a:t>5GM</a:t>
            </a:r>
          </a:p>
        </p:txBody>
      </p:sp>
      <p:sp>
        <p:nvSpPr>
          <p:cNvPr id="8" name="TextBox 7">
            <a:extLst>
              <a:ext uri="{FF2B5EF4-FFF2-40B4-BE49-F238E27FC236}">
                <a16:creationId xmlns:a16="http://schemas.microsoft.com/office/drawing/2014/main" id="{46C692E7-5A1C-4E80-94D9-CF054EDC4927}"/>
              </a:ext>
            </a:extLst>
          </p:cNvPr>
          <p:cNvSpPr txBox="1"/>
          <p:nvPr/>
        </p:nvSpPr>
        <p:spPr>
          <a:xfrm>
            <a:off x="4464948" y="3525996"/>
            <a:ext cx="4680520" cy="646331"/>
          </a:xfrm>
          <a:prstGeom prst="rect">
            <a:avLst/>
          </a:prstGeom>
          <a:noFill/>
        </p:spPr>
        <p:txBody>
          <a:bodyPr wrap="square" rtlCol="0">
            <a:spAutoFit/>
          </a:bodyPr>
          <a:lstStyle/>
          <a:p>
            <a:pPr algn="ctr"/>
            <a:r>
              <a:rPr lang="en-GB" dirty="0"/>
              <a:t>Mrs Potter &amp; Mrs O’Neil </a:t>
            </a:r>
          </a:p>
          <a:p>
            <a:pPr algn="ctr"/>
            <a:r>
              <a:rPr lang="en-GB" dirty="0"/>
              <a:t>5OP</a:t>
            </a:r>
          </a:p>
        </p:txBody>
      </p:sp>
      <p:sp>
        <p:nvSpPr>
          <p:cNvPr id="9" name="TextBox 8">
            <a:extLst>
              <a:ext uri="{FF2B5EF4-FFF2-40B4-BE49-F238E27FC236}">
                <a16:creationId xmlns:a16="http://schemas.microsoft.com/office/drawing/2014/main" id="{88478329-CFAC-46DD-95C5-BD59BEBA2176}"/>
              </a:ext>
            </a:extLst>
          </p:cNvPr>
          <p:cNvSpPr txBox="1"/>
          <p:nvPr/>
        </p:nvSpPr>
        <p:spPr>
          <a:xfrm>
            <a:off x="899592" y="5770147"/>
            <a:ext cx="4680520" cy="369332"/>
          </a:xfrm>
          <a:prstGeom prst="rect">
            <a:avLst/>
          </a:prstGeom>
          <a:noFill/>
        </p:spPr>
        <p:txBody>
          <a:bodyPr wrap="square" rtlCol="0">
            <a:spAutoFit/>
          </a:bodyPr>
          <a:lstStyle/>
          <a:p>
            <a:pPr algn="ctr"/>
            <a:r>
              <a:rPr lang="en-GB" dirty="0"/>
              <a:t>Mr Newman</a:t>
            </a:r>
          </a:p>
        </p:txBody>
      </p:sp>
      <p:pic>
        <p:nvPicPr>
          <p:cNvPr id="10" name="Picture 9">
            <a:extLst>
              <a:ext uri="{FF2B5EF4-FFF2-40B4-BE49-F238E27FC236}">
                <a16:creationId xmlns:a16="http://schemas.microsoft.com/office/drawing/2014/main" id="{CC823BC0-9993-4F68-A7A5-6A1BE116CA4A}"/>
              </a:ext>
            </a:extLst>
          </p:cNvPr>
          <p:cNvPicPr>
            <a:picLocks noChangeAspect="1"/>
          </p:cNvPicPr>
          <p:nvPr/>
        </p:nvPicPr>
        <p:blipFill rotWithShape="1">
          <a:blip r:embed="rId5"/>
          <a:srcRect l="33200" t="33200" r="30400" b="35300"/>
          <a:stretch/>
        </p:blipFill>
        <p:spPr>
          <a:xfrm>
            <a:off x="4686597" y="1008543"/>
            <a:ext cx="2067390" cy="2502705"/>
          </a:xfrm>
          <a:prstGeom prst="rect">
            <a:avLst/>
          </a:prstGeom>
        </p:spPr>
      </p:pic>
      <p:pic>
        <p:nvPicPr>
          <p:cNvPr id="12" name="Picture 11">
            <a:extLst>
              <a:ext uri="{FF2B5EF4-FFF2-40B4-BE49-F238E27FC236}">
                <a16:creationId xmlns:a16="http://schemas.microsoft.com/office/drawing/2014/main" id="{A06B25F4-C3B8-46AD-9B28-793071EB686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9551" t="17801" r="27950" b="26200"/>
          <a:stretch/>
        </p:blipFill>
        <p:spPr>
          <a:xfrm rot="5400000">
            <a:off x="5745328" y="4429222"/>
            <a:ext cx="2584238" cy="2067390"/>
          </a:xfrm>
          <a:prstGeom prst="rect">
            <a:avLst/>
          </a:prstGeom>
        </p:spPr>
      </p:pic>
      <p:pic>
        <p:nvPicPr>
          <p:cNvPr id="11" name="Picture 10">
            <a:extLst>
              <a:ext uri="{FF2B5EF4-FFF2-40B4-BE49-F238E27FC236}">
                <a16:creationId xmlns:a16="http://schemas.microsoft.com/office/drawing/2014/main" id="{45A12AB0-65F6-46AC-A5B7-72F4A6CA319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0477" t="20601" r="36351" b="18644"/>
          <a:stretch/>
        </p:blipFill>
        <p:spPr>
          <a:xfrm rot="5400000">
            <a:off x="6541004" y="1185217"/>
            <a:ext cx="2502706" cy="214470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814" y="26706"/>
            <a:ext cx="8229600" cy="1143000"/>
          </a:xfrm>
        </p:spPr>
        <p:txBody>
          <a:bodyPr/>
          <a:lstStyle/>
          <a:p>
            <a:r>
              <a:rPr lang="en-GB" b="1" dirty="0">
                <a:solidFill>
                  <a:schemeClr val="bg1"/>
                </a:solidFill>
              </a:rPr>
              <a:t>Year 6  Teachers</a:t>
            </a:r>
          </a:p>
        </p:txBody>
      </p:sp>
      <p:pic>
        <p:nvPicPr>
          <p:cNvPr id="3" name="Picture 2">
            <a:extLst>
              <a:ext uri="{FF2B5EF4-FFF2-40B4-BE49-F238E27FC236}">
                <a16:creationId xmlns:a16="http://schemas.microsoft.com/office/drawing/2014/main" id="{263F454F-E685-4F69-9680-F7410320A566}"/>
              </a:ext>
            </a:extLst>
          </p:cNvPr>
          <p:cNvPicPr>
            <a:picLocks noChangeAspect="1"/>
          </p:cNvPicPr>
          <p:nvPr/>
        </p:nvPicPr>
        <p:blipFill>
          <a:blip r:embed="rId3"/>
          <a:stretch>
            <a:fillRect/>
          </a:stretch>
        </p:blipFill>
        <p:spPr>
          <a:xfrm>
            <a:off x="2306339" y="1214669"/>
            <a:ext cx="2190275" cy="2673424"/>
          </a:xfrm>
          <a:prstGeom prst="rect">
            <a:avLst/>
          </a:prstGeom>
        </p:spPr>
      </p:pic>
      <p:pic>
        <p:nvPicPr>
          <p:cNvPr id="4" name="Picture 3">
            <a:extLst>
              <a:ext uri="{FF2B5EF4-FFF2-40B4-BE49-F238E27FC236}">
                <a16:creationId xmlns:a16="http://schemas.microsoft.com/office/drawing/2014/main" id="{CF920AC3-6EEA-4F3F-8A92-F2FD9B42DFF8}"/>
              </a:ext>
            </a:extLst>
          </p:cNvPr>
          <p:cNvPicPr>
            <a:picLocks noChangeAspect="1"/>
          </p:cNvPicPr>
          <p:nvPr/>
        </p:nvPicPr>
        <p:blipFill>
          <a:blip r:embed="rId4"/>
          <a:stretch>
            <a:fillRect/>
          </a:stretch>
        </p:blipFill>
        <p:spPr>
          <a:xfrm>
            <a:off x="4661996" y="1214669"/>
            <a:ext cx="2035107" cy="2673424"/>
          </a:xfrm>
          <a:prstGeom prst="rect">
            <a:avLst/>
          </a:prstGeom>
        </p:spPr>
      </p:pic>
      <p:sp>
        <p:nvSpPr>
          <p:cNvPr id="5" name="TextBox 4">
            <a:extLst>
              <a:ext uri="{FF2B5EF4-FFF2-40B4-BE49-F238E27FC236}">
                <a16:creationId xmlns:a16="http://schemas.microsoft.com/office/drawing/2014/main" id="{8D9C3DD4-281D-4BA2-AA61-8B0BDE0DBE28}"/>
              </a:ext>
            </a:extLst>
          </p:cNvPr>
          <p:cNvSpPr txBox="1"/>
          <p:nvPr/>
        </p:nvSpPr>
        <p:spPr>
          <a:xfrm>
            <a:off x="2195736" y="3933056"/>
            <a:ext cx="4932520" cy="646331"/>
          </a:xfrm>
          <a:prstGeom prst="rect">
            <a:avLst/>
          </a:prstGeom>
          <a:noFill/>
        </p:spPr>
        <p:txBody>
          <a:bodyPr wrap="square" rtlCol="0">
            <a:spAutoFit/>
          </a:bodyPr>
          <a:lstStyle/>
          <a:p>
            <a:pPr algn="ctr"/>
            <a:r>
              <a:rPr lang="en-GB" sz="3600" u="sng" dirty="0"/>
              <a:t>Teaching Assistants</a:t>
            </a:r>
          </a:p>
        </p:txBody>
      </p:sp>
      <p:pic>
        <p:nvPicPr>
          <p:cNvPr id="6" name="Picture 5">
            <a:extLst>
              <a:ext uri="{FF2B5EF4-FFF2-40B4-BE49-F238E27FC236}">
                <a16:creationId xmlns:a16="http://schemas.microsoft.com/office/drawing/2014/main" id="{BEBF6E8C-84E5-42BC-A984-A14AA1794481}"/>
              </a:ext>
            </a:extLst>
          </p:cNvPr>
          <p:cNvPicPr>
            <a:picLocks noChangeAspect="1"/>
          </p:cNvPicPr>
          <p:nvPr/>
        </p:nvPicPr>
        <p:blipFill>
          <a:blip r:embed="rId5"/>
          <a:stretch>
            <a:fillRect/>
          </a:stretch>
        </p:blipFill>
        <p:spPr>
          <a:xfrm>
            <a:off x="2822096" y="4601194"/>
            <a:ext cx="1588943" cy="2129318"/>
          </a:xfrm>
          <a:prstGeom prst="rect">
            <a:avLst/>
          </a:prstGeom>
        </p:spPr>
      </p:pic>
      <p:pic>
        <p:nvPicPr>
          <p:cNvPr id="7" name="Picture 6">
            <a:extLst>
              <a:ext uri="{FF2B5EF4-FFF2-40B4-BE49-F238E27FC236}">
                <a16:creationId xmlns:a16="http://schemas.microsoft.com/office/drawing/2014/main" id="{AE7DA00D-8B01-4054-AE6D-26327E7C33DC}"/>
              </a:ext>
            </a:extLst>
          </p:cNvPr>
          <p:cNvPicPr>
            <a:picLocks noChangeAspect="1"/>
          </p:cNvPicPr>
          <p:nvPr/>
        </p:nvPicPr>
        <p:blipFill>
          <a:blip r:embed="rId6"/>
          <a:stretch>
            <a:fillRect/>
          </a:stretch>
        </p:blipFill>
        <p:spPr>
          <a:xfrm>
            <a:off x="4633457" y="4601194"/>
            <a:ext cx="1618811" cy="2114609"/>
          </a:xfrm>
          <a:prstGeom prst="rect">
            <a:avLst/>
          </a:prstGeom>
        </p:spPr>
      </p:pic>
      <p:pic>
        <p:nvPicPr>
          <p:cNvPr id="8" name="Picture 7">
            <a:extLst>
              <a:ext uri="{FF2B5EF4-FFF2-40B4-BE49-F238E27FC236}">
                <a16:creationId xmlns:a16="http://schemas.microsoft.com/office/drawing/2014/main" id="{A97E6B9A-09D9-4E74-91A6-D2C596C66231}"/>
              </a:ext>
            </a:extLst>
          </p:cNvPr>
          <p:cNvPicPr>
            <a:picLocks noChangeAspect="1"/>
          </p:cNvPicPr>
          <p:nvPr/>
        </p:nvPicPr>
        <p:blipFill>
          <a:blip r:embed="rId7"/>
          <a:stretch>
            <a:fillRect/>
          </a:stretch>
        </p:blipFill>
        <p:spPr>
          <a:xfrm>
            <a:off x="6697103" y="4609778"/>
            <a:ext cx="1618812" cy="2067826"/>
          </a:xfrm>
          <a:prstGeom prst="rect">
            <a:avLst/>
          </a:prstGeom>
        </p:spPr>
      </p:pic>
      <p:pic>
        <p:nvPicPr>
          <p:cNvPr id="9" name="Picture 8">
            <a:extLst>
              <a:ext uri="{FF2B5EF4-FFF2-40B4-BE49-F238E27FC236}">
                <a16:creationId xmlns:a16="http://schemas.microsoft.com/office/drawing/2014/main" id="{32BFE697-0A3C-49A2-A979-3B9C07FF8403}"/>
              </a:ext>
            </a:extLst>
          </p:cNvPr>
          <p:cNvPicPr>
            <a:picLocks noChangeAspect="1"/>
          </p:cNvPicPr>
          <p:nvPr/>
        </p:nvPicPr>
        <p:blipFill>
          <a:blip r:embed="rId8"/>
          <a:stretch>
            <a:fillRect/>
          </a:stretch>
        </p:blipFill>
        <p:spPr>
          <a:xfrm>
            <a:off x="828085" y="4609778"/>
            <a:ext cx="1768618" cy="2059582"/>
          </a:xfrm>
          <a:prstGeom prst="rect">
            <a:avLst/>
          </a:prstGeom>
        </p:spPr>
      </p:pic>
      <p:sp>
        <p:nvSpPr>
          <p:cNvPr id="10" name="TextBox 9">
            <a:extLst>
              <a:ext uri="{FF2B5EF4-FFF2-40B4-BE49-F238E27FC236}">
                <a16:creationId xmlns:a16="http://schemas.microsoft.com/office/drawing/2014/main" id="{57FBFBFA-B318-4157-97AC-3D5FEC40044A}"/>
              </a:ext>
            </a:extLst>
          </p:cNvPr>
          <p:cNvSpPr txBox="1"/>
          <p:nvPr/>
        </p:nvSpPr>
        <p:spPr>
          <a:xfrm>
            <a:off x="274777" y="2248222"/>
            <a:ext cx="1901715" cy="646331"/>
          </a:xfrm>
          <a:prstGeom prst="rect">
            <a:avLst/>
          </a:prstGeom>
          <a:noFill/>
        </p:spPr>
        <p:txBody>
          <a:bodyPr wrap="square" rtlCol="0">
            <a:spAutoFit/>
          </a:bodyPr>
          <a:lstStyle/>
          <a:p>
            <a:pPr algn="ctr"/>
            <a:r>
              <a:rPr lang="en-GB" dirty="0"/>
              <a:t>Mrs Davidson 6D</a:t>
            </a:r>
          </a:p>
        </p:txBody>
      </p:sp>
      <p:sp>
        <p:nvSpPr>
          <p:cNvPr id="11" name="TextBox 10">
            <a:extLst>
              <a:ext uri="{FF2B5EF4-FFF2-40B4-BE49-F238E27FC236}">
                <a16:creationId xmlns:a16="http://schemas.microsoft.com/office/drawing/2014/main" id="{7ACF4C1B-12BE-4CB0-A457-14FDD22174D0}"/>
              </a:ext>
            </a:extLst>
          </p:cNvPr>
          <p:cNvSpPr txBox="1"/>
          <p:nvPr/>
        </p:nvSpPr>
        <p:spPr>
          <a:xfrm>
            <a:off x="6862485" y="2221279"/>
            <a:ext cx="1901715" cy="646331"/>
          </a:xfrm>
          <a:prstGeom prst="rect">
            <a:avLst/>
          </a:prstGeom>
          <a:noFill/>
        </p:spPr>
        <p:txBody>
          <a:bodyPr wrap="square" rtlCol="0">
            <a:spAutoFit/>
          </a:bodyPr>
          <a:lstStyle/>
          <a:p>
            <a:pPr algn="ctr"/>
            <a:r>
              <a:rPr lang="en-GB" dirty="0"/>
              <a:t>Mr Bray </a:t>
            </a:r>
          </a:p>
          <a:p>
            <a:pPr algn="ctr"/>
            <a:r>
              <a:rPr lang="en-GB" dirty="0"/>
              <a:t>6B</a:t>
            </a:r>
          </a:p>
        </p:txBody>
      </p:sp>
    </p:spTree>
    <p:extLst>
      <p:ext uri="{BB962C8B-B14F-4D97-AF65-F5344CB8AC3E}">
        <p14:creationId xmlns:p14="http://schemas.microsoft.com/office/powerpoint/2010/main" val="38934421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C40203-FFB9-434E-BC91-9106BD918C02}"/>
              </a:ext>
            </a:extLst>
          </p:cNvPr>
          <p:cNvPicPr>
            <a:picLocks noChangeAspect="1"/>
          </p:cNvPicPr>
          <p:nvPr/>
        </p:nvPicPr>
        <p:blipFill>
          <a:blip r:embed="rId3"/>
          <a:stretch>
            <a:fillRect/>
          </a:stretch>
        </p:blipFill>
        <p:spPr>
          <a:xfrm>
            <a:off x="125760" y="332656"/>
            <a:ext cx="8892480" cy="5137877"/>
          </a:xfrm>
          <a:prstGeom prst="rect">
            <a:avLst/>
          </a:prstGeom>
        </p:spPr>
      </p:pic>
      <p:sp>
        <p:nvSpPr>
          <p:cNvPr id="3" name="Rectangle 2">
            <a:extLst>
              <a:ext uri="{FF2B5EF4-FFF2-40B4-BE49-F238E27FC236}">
                <a16:creationId xmlns:a16="http://schemas.microsoft.com/office/drawing/2014/main" id="{4F1BEB37-DD62-42BA-92C1-FE7D23634B88}"/>
              </a:ext>
            </a:extLst>
          </p:cNvPr>
          <p:cNvSpPr/>
          <p:nvPr/>
        </p:nvSpPr>
        <p:spPr>
          <a:xfrm>
            <a:off x="1368430" y="5877272"/>
            <a:ext cx="6407139" cy="523220"/>
          </a:xfrm>
          <a:prstGeom prst="rect">
            <a:avLst/>
          </a:prstGeom>
        </p:spPr>
        <p:txBody>
          <a:bodyPr wrap="none">
            <a:spAutoFit/>
          </a:bodyPr>
          <a:lstStyle/>
          <a:p>
            <a:r>
              <a:rPr lang="en-GB" sz="2800" b="1" dirty="0"/>
              <a:t>See website for full curriculum overviews </a:t>
            </a:r>
          </a:p>
        </p:txBody>
      </p:sp>
    </p:spTree>
    <p:extLst>
      <p:ext uri="{BB962C8B-B14F-4D97-AF65-F5344CB8AC3E}">
        <p14:creationId xmlns:p14="http://schemas.microsoft.com/office/powerpoint/2010/main" val="288036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6"/>
          <p:cNvSpPr/>
          <p:nvPr/>
        </p:nvSpPr>
        <p:spPr>
          <a:xfrm>
            <a:off x="1115616" y="692696"/>
            <a:ext cx="7128792" cy="5544616"/>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lgn="ctr" defTabSz="685800">
              <a:buClr>
                <a:srgbClr val="000000"/>
              </a:buClr>
            </a:pPr>
            <a:endParaRPr sz="1050" kern="0">
              <a:solidFill>
                <a:srgbClr val="000000"/>
              </a:solidFill>
              <a:latin typeface="Calibri"/>
              <a:ea typeface="Calibri"/>
              <a:cs typeface="Calibri"/>
              <a:sym typeface="Calibri"/>
            </a:endParaRPr>
          </a:p>
        </p:txBody>
      </p:sp>
      <p:sp>
        <p:nvSpPr>
          <p:cNvPr id="167" name="Google Shape;167;p26"/>
          <p:cNvSpPr txBox="1"/>
          <p:nvPr/>
        </p:nvSpPr>
        <p:spPr>
          <a:xfrm>
            <a:off x="2181431" y="948383"/>
            <a:ext cx="4987125" cy="392385"/>
          </a:xfrm>
          <a:prstGeom prst="rect">
            <a:avLst/>
          </a:prstGeom>
          <a:solidFill>
            <a:schemeClr val="lt1"/>
          </a:solidFill>
          <a:ln>
            <a:noFill/>
          </a:ln>
        </p:spPr>
        <p:txBody>
          <a:bodyPr spcFirstLastPara="1" wrap="square" lIns="68569" tIns="34275" rIns="68569" bIns="34275" anchor="t" anchorCtr="0">
            <a:spAutoFit/>
          </a:bodyPr>
          <a:lstStyle/>
          <a:p>
            <a:pPr algn="ctr" defTabSz="685800">
              <a:buClr>
                <a:srgbClr val="000000"/>
              </a:buClr>
            </a:pPr>
            <a:r>
              <a:rPr lang="en-GB" sz="2100" kern="0" dirty="0">
                <a:solidFill>
                  <a:srgbClr val="00B050"/>
                </a:solidFill>
                <a:latin typeface="Calibri"/>
                <a:ea typeface="Calibri"/>
                <a:cs typeface="Calibri"/>
                <a:sym typeface="Calibri"/>
              </a:rPr>
              <a:t>St Joseph’s Term Dates 2026-2027</a:t>
            </a:r>
            <a:endParaRPr sz="1050" kern="0" dirty="0">
              <a:solidFill>
                <a:srgbClr val="000000"/>
              </a:solidFill>
              <a:latin typeface="Arial"/>
              <a:cs typeface="Arial"/>
              <a:sym typeface="Arial"/>
            </a:endParaRPr>
          </a:p>
        </p:txBody>
      </p:sp>
      <p:graphicFrame>
        <p:nvGraphicFramePr>
          <p:cNvPr id="168" name="Google Shape;168;p26"/>
          <p:cNvGraphicFramePr/>
          <p:nvPr>
            <p:extLst>
              <p:ext uri="{D42A27DB-BD31-4B8C-83A1-F6EECF244321}">
                <p14:modId xmlns:p14="http://schemas.microsoft.com/office/powerpoint/2010/main" val="2599697791"/>
              </p:ext>
            </p:extLst>
          </p:nvPr>
        </p:nvGraphicFramePr>
        <p:xfrm>
          <a:off x="1619672" y="1628800"/>
          <a:ext cx="6192688" cy="4104456"/>
        </p:xfrm>
        <a:graphic>
          <a:graphicData uri="http://schemas.openxmlformats.org/drawingml/2006/table">
            <a:tbl>
              <a:tblPr>
                <a:noFill/>
              </a:tblPr>
              <a:tblGrid>
                <a:gridCol w="1728192">
                  <a:extLst>
                    <a:ext uri="{9D8B030D-6E8A-4147-A177-3AD203B41FA5}">
                      <a16:colId xmlns:a16="http://schemas.microsoft.com/office/drawing/2014/main" val="20000"/>
                    </a:ext>
                  </a:extLst>
                </a:gridCol>
                <a:gridCol w="1483109">
                  <a:extLst>
                    <a:ext uri="{9D8B030D-6E8A-4147-A177-3AD203B41FA5}">
                      <a16:colId xmlns:a16="http://schemas.microsoft.com/office/drawing/2014/main" val="20001"/>
                    </a:ext>
                  </a:extLst>
                </a:gridCol>
                <a:gridCol w="2981387">
                  <a:extLst>
                    <a:ext uri="{9D8B030D-6E8A-4147-A177-3AD203B41FA5}">
                      <a16:colId xmlns:a16="http://schemas.microsoft.com/office/drawing/2014/main" val="20002"/>
                    </a:ext>
                  </a:extLst>
                </a:gridCol>
              </a:tblGrid>
              <a:tr h="412663">
                <a:tc rowSpan="6">
                  <a:txBody>
                    <a:bodyPr/>
                    <a:lstStyle/>
                    <a:p>
                      <a:pPr marL="0" marR="0" lvl="0" indent="0" algn="l" rtl="0">
                        <a:spcBef>
                          <a:spcPts val="0"/>
                        </a:spcBef>
                        <a:spcAft>
                          <a:spcPts val="0"/>
                        </a:spcAft>
                        <a:buNone/>
                      </a:pPr>
                      <a:r>
                        <a:rPr lang="en-GB" sz="2000" dirty="0">
                          <a:solidFill>
                            <a:srgbClr val="00B050"/>
                          </a:solidFill>
                          <a:latin typeface="Calibri"/>
                          <a:ea typeface="Calibri"/>
                          <a:cs typeface="Calibri"/>
                          <a:sym typeface="Calibri"/>
                        </a:rPr>
                        <a:t>Advent</a:t>
                      </a:r>
                      <a:endParaRPr sz="800" dirty="0"/>
                    </a:p>
                  </a:txBody>
                  <a:tcPr marL="72000" marR="34294" marT="178313" marB="0">
                    <a:lnL w="12700" cap="flat" cmpd="sng">
                      <a:solidFill>
                        <a:srgbClr val="00000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dirty="0">
                          <a:solidFill>
                            <a:srgbClr val="FF0000"/>
                          </a:solidFill>
                          <a:latin typeface="Calibri"/>
                          <a:ea typeface="Calibri"/>
                          <a:cs typeface="Calibri"/>
                          <a:sym typeface="Calibri"/>
                        </a:rPr>
                        <a:t>Inset Day</a:t>
                      </a:r>
                      <a:endParaRPr sz="1000" dirty="0"/>
                    </a:p>
                  </a:txBody>
                  <a:tcPr marL="72000" marR="34294" marT="16200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a:solidFill>
                            <a:srgbClr val="FF0000"/>
                          </a:solidFill>
                        </a:rPr>
                        <a:t>Tuesday</a:t>
                      </a:r>
                      <a:r>
                        <a:rPr lang="en-GB" sz="1100">
                          <a:solidFill>
                            <a:srgbClr val="FF0000"/>
                          </a:solidFill>
                          <a:latin typeface="Calibri"/>
                          <a:ea typeface="Calibri"/>
                          <a:cs typeface="Calibri"/>
                          <a:sym typeface="Calibri"/>
                        </a:rPr>
                        <a:t> 1</a:t>
                      </a:r>
                      <a:r>
                        <a:rPr lang="en-GB" sz="1100" baseline="30000">
                          <a:solidFill>
                            <a:srgbClr val="FF0000"/>
                          </a:solidFill>
                          <a:latin typeface="Calibri"/>
                          <a:ea typeface="Calibri"/>
                          <a:cs typeface="Calibri"/>
                          <a:sym typeface="Calibri"/>
                        </a:rPr>
                        <a:t>st</a:t>
                      </a:r>
                      <a:r>
                        <a:rPr lang="en-GB" sz="1100">
                          <a:solidFill>
                            <a:srgbClr val="FF0000"/>
                          </a:solidFill>
                          <a:latin typeface="Calibri"/>
                          <a:ea typeface="Calibri"/>
                          <a:cs typeface="Calibri"/>
                          <a:sym typeface="Calibri"/>
                        </a:rPr>
                        <a:t> September 202</a:t>
                      </a:r>
                      <a:r>
                        <a:rPr lang="en-GB" sz="1100">
                          <a:solidFill>
                            <a:srgbClr val="FF0000"/>
                          </a:solidFill>
                        </a:rPr>
                        <a:t>6</a:t>
                      </a:r>
                      <a:endParaRPr sz="1000"/>
                    </a:p>
                  </a:txBody>
                  <a:tcPr marL="72000" marR="34294" marT="162000" marB="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191180">
                <a:tc vMerge="1">
                  <a:txBody>
                    <a:bodyPr/>
                    <a:lstStyle/>
                    <a:p>
                      <a:endParaRPr lang="en-US"/>
                    </a:p>
                  </a:txBody>
                  <a:tcPr/>
                </a:tc>
                <a:tc>
                  <a:txBody>
                    <a:bodyPr/>
                    <a:lstStyle/>
                    <a:p>
                      <a:pPr marL="0" marR="0" lvl="0" indent="0" algn="l" rtl="0">
                        <a:spcBef>
                          <a:spcPts val="0"/>
                        </a:spcBef>
                        <a:spcAft>
                          <a:spcPts val="0"/>
                        </a:spcAft>
                        <a:buNone/>
                      </a:pPr>
                      <a:r>
                        <a:rPr lang="en-GB" sz="1100" dirty="0">
                          <a:solidFill>
                            <a:srgbClr val="FF0000"/>
                          </a:solidFill>
                          <a:latin typeface="Calibri"/>
                          <a:ea typeface="Calibri"/>
                          <a:cs typeface="Calibri"/>
                          <a:sym typeface="Calibri"/>
                        </a:rPr>
                        <a:t>Inset Day</a:t>
                      </a:r>
                      <a:endParaRPr sz="1000" dirty="0"/>
                    </a:p>
                  </a:txBody>
                  <a:tcPr marL="72000" marR="34294"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a:solidFill>
                            <a:srgbClr val="FF0000"/>
                          </a:solidFill>
                        </a:rPr>
                        <a:t>Wednesday </a:t>
                      </a:r>
                      <a:r>
                        <a:rPr lang="en-GB" sz="1100">
                          <a:solidFill>
                            <a:srgbClr val="FF0000"/>
                          </a:solidFill>
                          <a:latin typeface="Calibri"/>
                          <a:ea typeface="Calibri"/>
                          <a:cs typeface="Calibri"/>
                          <a:sym typeface="Calibri"/>
                        </a:rPr>
                        <a:t>2</a:t>
                      </a:r>
                      <a:r>
                        <a:rPr lang="en-GB" sz="1100" baseline="30000">
                          <a:solidFill>
                            <a:srgbClr val="FF0000"/>
                          </a:solidFill>
                          <a:latin typeface="Calibri"/>
                          <a:ea typeface="Calibri"/>
                          <a:cs typeface="Calibri"/>
                          <a:sym typeface="Calibri"/>
                        </a:rPr>
                        <a:t>nd</a:t>
                      </a:r>
                      <a:r>
                        <a:rPr lang="en-GB" sz="1100">
                          <a:solidFill>
                            <a:srgbClr val="FF0000"/>
                          </a:solidFill>
                          <a:latin typeface="Calibri"/>
                          <a:ea typeface="Calibri"/>
                          <a:cs typeface="Calibri"/>
                          <a:sym typeface="Calibri"/>
                        </a:rPr>
                        <a:t> September</a:t>
                      </a:r>
                      <a:endParaRPr sz="1000"/>
                    </a:p>
                  </a:txBody>
                  <a:tcPr marL="72000" marR="34294" marT="0" marB="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191180">
                <a:tc vMerge="1">
                  <a:txBody>
                    <a:bodyPr/>
                    <a:lstStyle/>
                    <a:p>
                      <a:endParaRPr lang="en-US"/>
                    </a:p>
                  </a:txBody>
                  <a:tcPr/>
                </a:tc>
                <a:tc>
                  <a:txBody>
                    <a:bodyPr/>
                    <a:lstStyle/>
                    <a:p>
                      <a:pPr marL="0" marR="0" lvl="0" indent="0" algn="l" rtl="0">
                        <a:spcBef>
                          <a:spcPts val="0"/>
                        </a:spcBef>
                        <a:spcAft>
                          <a:spcPts val="0"/>
                        </a:spcAft>
                        <a:buNone/>
                      </a:pPr>
                      <a:r>
                        <a:rPr lang="en-GB" sz="1100" dirty="0">
                          <a:solidFill>
                            <a:srgbClr val="000000"/>
                          </a:solidFill>
                          <a:latin typeface="Calibri"/>
                          <a:ea typeface="Calibri"/>
                          <a:cs typeface="Calibri"/>
                          <a:sym typeface="Calibri"/>
                        </a:rPr>
                        <a:t>Start of Term</a:t>
                      </a:r>
                      <a:endParaRPr sz="1000" dirty="0"/>
                    </a:p>
                  </a:txBody>
                  <a:tcPr marL="72000" marR="34294"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a:solidFill>
                            <a:srgbClr val="000000"/>
                          </a:solidFill>
                        </a:rPr>
                        <a:t>Thursday </a:t>
                      </a:r>
                      <a:r>
                        <a:rPr lang="en-GB" sz="1100">
                          <a:solidFill>
                            <a:srgbClr val="000000"/>
                          </a:solidFill>
                          <a:latin typeface="Calibri"/>
                          <a:ea typeface="Calibri"/>
                          <a:cs typeface="Calibri"/>
                          <a:sym typeface="Calibri"/>
                        </a:rPr>
                        <a:t>3</a:t>
                      </a:r>
                      <a:r>
                        <a:rPr lang="en-GB" sz="1100" baseline="30000">
                          <a:solidFill>
                            <a:srgbClr val="000000"/>
                          </a:solidFill>
                          <a:latin typeface="Calibri"/>
                          <a:ea typeface="Calibri"/>
                          <a:cs typeface="Calibri"/>
                          <a:sym typeface="Calibri"/>
                        </a:rPr>
                        <a:t>rd</a:t>
                      </a:r>
                      <a:r>
                        <a:rPr lang="en-GB" sz="1100">
                          <a:solidFill>
                            <a:srgbClr val="000000"/>
                          </a:solidFill>
                          <a:latin typeface="Calibri"/>
                          <a:ea typeface="Calibri"/>
                          <a:cs typeface="Calibri"/>
                          <a:sym typeface="Calibri"/>
                        </a:rPr>
                        <a:t> September</a:t>
                      </a:r>
                      <a:endParaRPr sz="1000"/>
                    </a:p>
                  </a:txBody>
                  <a:tcPr marL="72000" marR="34294" marT="0" marB="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91180">
                <a:tc vMerge="1">
                  <a:txBody>
                    <a:bodyPr/>
                    <a:lstStyle/>
                    <a:p>
                      <a:endParaRPr lang="en-US"/>
                    </a:p>
                  </a:txBody>
                  <a:tcPr/>
                </a:tc>
                <a:tc>
                  <a:txBody>
                    <a:bodyPr/>
                    <a:lstStyle/>
                    <a:p>
                      <a:pPr marL="0" marR="0" lvl="0" indent="0" algn="l" rtl="0">
                        <a:spcBef>
                          <a:spcPts val="0"/>
                        </a:spcBef>
                        <a:spcAft>
                          <a:spcPts val="0"/>
                        </a:spcAft>
                        <a:buNone/>
                      </a:pPr>
                      <a:r>
                        <a:rPr lang="en-GB" sz="1100" dirty="0">
                          <a:solidFill>
                            <a:srgbClr val="000000"/>
                          </a:solidFill>
                          <a:latin typeface="Calibri"/>
                          <a:ea typeface="Calibri"/>
                          <a:cs typeface="Calibri"/>
                          <a:sym typeface="Calibri"/>
                        </a:rPr>
                        <a:t>Half Term</a:t>
                      </a:r>
                      <a:endParaRPr sz="1000" dirty="0"/>
                    </a:p>
                  </a:txBody>
                  <a:tcPr marL="72000" marR="34294"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Monday </a:t>
                      </a:r>
                      <a:r>
                        <a:rPr lang="en-GB" sz="1100">
                          <a:solidFill>
                            <a:srgbClr val="000000"/>
                          </a:solidFill>
                        </a:rPr>
                        <a:t>19</a:t>
                      </a:r>
                      <a:r>
                        <a:rPr lang="en-GB" sz="1100" baseline="30000">
                          <a:solidFill>
                            <a:srgbClr val="000000"/>
                          </a:solidFill>
                          <a:latin typeface="Calibri"/>
                          <a:ea typeface="Calibri"/>
                          <a:cs typeface="Calibri"/>
                          <a:sym typeface="Calibri"/>
                        </a:rPr>
                        <a:t>th</a:t>
                      </a:r>
                      <a:r>
                        <a:rPr lang="en-GB" sz="1100">
                          <a:solidFill>
                            <a:srgbClr val="000000"/>
                          </a:solidFill>
                          <a:latin typeface="Calibri"/>
                          <a:ea typeface="Calibri"/>
                          <a:cs typeface="Calibri"/>
                          <a:sym typeface="Calibri"/>
                        </a:rPr>
                        <a:t> October – Friday 3</a:t>
                      </a:r>
                      <a:r>
                        <a:rPr lang="en-GB" sz="1100">
                          <a:solidFill>
                            <a:srgbClr val="000000"/>
                          </a:solidFill>
                        </a:rPr>
                        <a:t>0</a:t>
                      </a:r>
                      <a:r>
                        <a:rPr lang="en-GB" sz="1100" baseline="30000">
                          <a:solidFill>
                            <a:srgbClr val="000000"/>
                          </a:solidFill>
                          <a:latin typeface="Calibri"/>
                          <a:ea typeface="Calibri"/>
                          <a:cs typeface="Calibri"/>
                          <a:sym typeface="Calibri"/>
                        </a:rPr>
                        <a:t>st</a:t>
                      </a:r>
                      <a:r>
                        <a:rPr lang="en-GB" sz="1100">
                          <a:solidFill>
                            <a:srgbClr val="000000"/>
                          </a:solidFill>
                          <a:latin typeface="Calibri"/>
                          <a:ea typeface="Calibri"/>
                          <a:cs typeface="Calibri"/>
                          <a:sym typeface="Calibri"/>
                        </a:rPr>
                        <a:t> October</a:t>
                      </a:r>
                      <a:endParaRPr sz="1000"/>
                    </a:p>
                  </a:txBody>
                  <a:tcPr marL="72000" marR="34294" marT="0" marB="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191180">
                <a:tc vMerge="1">
                  <a:txBody>
                    <a:bodyPr/>
                    <a:lstStyle/>
                    <a:p>
                      <a:endParaRPr lang="en-US"/>
                    </a:p>
                  </a:txBody>
                  <a:tcPr/>
                </a:tc>
                <a:tc>
                  <a:txBody>
                    <a:bodyPr/>
                    <a:lstStyle/>
                    <a:p>
                      <a:pPr marL="0" marR="0" lvl="0" indent="0" algn="l" rtl="0">
                        <a:spcBef>
                          <a:spcPts val="0"/>
                        </a:spcBef>
                        <a:spcAft>
                          <a:spcPts val="0"/>
                        </a:spcAft>
                        <a:buNone/>
                      </a:pPr>
                      <a:r>
                        <a:rPr lang="en-GB" sz="1100" dirty="0">
                          <a:solidFill>
                            <a:srgbClr val="000000"/>
                          </a:solidFill>
                          <a:latin typeface="Calibri"/>
                          <a:ea typeface="Calibri"/>
                          <a:cs typeface="Calibri"/>
                          <a:sym typeface="Calibri"/>
                        </a:rPr>
                        <a:t>Start of Term</a:t>
                      </a:r>
                      <a:endParaRPr sz="1000" dirty="0"/>
                    </a:p>
                  </a:txBody>
                  <a:tcPr marL="72000" marR="34294"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Monday </a:t>
                      </a:r>
                      <a:r>
                        <a:rPr lang="en-GB" sz="1100">
                          <a:solidFill>
                            <a:srgbClr val="000000"/>
                          </a:solidFill>
                        </a:rPr>
                        <a:t>2</a:t>
                      </a:r>
                      <a:r>
                        <a:rPr lang="en-GB" sz="1100" baseline="30000">
                          <a:solidFill>
                            <a:srgbClr val="000000"/>
                          </a:solidFill>
                          <a:latin typeface="Calibri"/>
                          <a:ea typeface="Calibri"/>
                          <a:cs typeface="Calibri"/>
                          <a:sym typeface="Calibri"/>
                        </a:rPr>
                        <a:t>nd</a:t>
                      </a:r>
                      <a:r>
                        <a:rPr lang="en-GB" sz="1100">
                          <a:solidFill>
                            <a:srgbClr val="000000"/>
                          </a:solidFill>
                          <a:latin typeface="Calibri"/>
                          <a:ea typeface="Calibri"/>
                          <a:cs typeface="Calibri"/>
                          <a:sym typeface="Calibri"/>
                        </a:rPr>
                        <a:t> November</a:t>
                      </a:r>
                      <a:endParaRPr sz="1000"/>
                    </a:p>
                  </a:txBody>
                  <a:tcPr marL="72000" marR="34294" marT="0" marB="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390559">
                <a:tc vMerge="1">
                  <a:txBody>
                    <a:bodyPr/>
                    <a:lstStyle/>
                    <a:p>
                      <a:endParaRPr lang="en-US"/>
                    </a:p>
                  </a:txBody>
                  <a:tcPr/>
                </a:tc>
                <a:tc>
                  <a:txBody>
                    <a:bodyPr/>
                    <a:lstStyle/>
                    <a:p>
                      <a:pPr marL="0" marR="0" lvl="0" indent="0" algn="l" rtl="0">
                        <a:spcBef>
                          <a:spcPts val="0"/>
                        </a:spcBef>
                        <a:spcAft>
                          <a:spcPts val="0"/>
                        </a:spcAft>
                        <a:buNone/>
                      </a:pPr>
                      <a:r>
                        <a:rPr lang="en-GB" sz="1100" dirty="0">
                          <a:solidFill>
                            <a:srgbClr val="000000"/>
                          </a:solidFill>
                          <a:latin typeface="Calibri"/>
                          <a:ea typeface="Calibri"/>
                          <a:cs typeface="Calibri"/>
                          <a:sym typeface="Calibri"/>
                        </a:rPr>
                        <a:t>End of Term</a:t>
                      </a:r>
                      <a:endParaRPr sz="1000" dirty="0"/>
                    </a:p>
                  </a:txBody>
                  <a:tcPr marL="72000" marR="34294" marT="0" marB="16200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Friday 1</a:t>
                      </a:r>
                      <a:r>
                        <a:rPr lang="en-GB" sz="1100">
                          <a:solidFill>
                            <a:srgbClr val="000000"/>
                          </a:solidFill>
                        </a:rPr>
                        <a:t>8</a:t>
                      </a:r>
                      <a:r>
                        <a:rPr lang="en-GB" sz="1100" baseline="30000">
                          <a:solidFill>
                            <a:srgbClr val="000000"/>
                          </a:solidFill>
                          <a:latin typeface="Calibri"/>
                          <a:ea typeface="Calibri"/>
                          <a:cs typeface="Calibri"/>
                          <a:sym typeface="Calibri"/>
                        </a:rPr>
                        <a:t>th</a:t>
                      </a:r>
                      <a:r>
                        <a:rPr lang="en-GB" sz="1100">
                          <a:solidFill>
                            <a:srgbClr val="000000"/>
                          </a:solidFill>
                          <a:latin typeface="Calibri"/>
                          <a:ea typeface="Calibri"/>
                          <a:cs typeface="Calibri"/>
                          <a:sym typeface="Calibri"/>
                        </a:rPr>
                        <a:t> December</a:t>
                      </a:r>
                      <a:endParaRPr sz="1000"/>
                    </a:p>
                  </a:txBody>
                  <a:tcPr marL="72000" marR="34294" marT="0" marB="16200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412663">
                <a:tc rowSpan="4">
                  <a:txBody>
                    <a:bodyPr/>
                    <a:lstStyle/>
                    <a:p>
                      <a:pPr marL="0" marR="0" lvl="0" indent="0" algn="l" rtl="0">
                        <a:spcBef>
                          <a:spcPts val="0"/>
                        </a:spcBef>
                        <a:spcAft>
                          <a:spcPts val="0"/>
                        </a:spcAft>
                        <a:buNone/>
                      </a:pPr>
                      <a:r>
                        <a:rPr lang="en-GB" sz="2000" dirty="0">
                          <a:solidFill>
                            <a:srgbClr val="00B050"/>
                          </a:solidFill>
                          <a:latin typeface="Calibri"/>
                          <a:ea typeface="Calibri"/>
                          <a:cs typeface="Calibri"/>
                          <a:sym typeface="Calibri"/>
                        </a:rPr>
                        <a:t>Lent</a:t>
                      </a:r>
                      <a:endParaRPr sz="800" dirty="0"/>
                    </a:p>
                  </a:txBody>
                  <a:tcPr marL="72000" marR="34294" marT="178313" marB="0">
                    <a:lnL w="12700" cap="flat" cmpd="sng">
                      <a:solidFill>
                        <a:srgbClr val="00000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dirty="0">
                          <a:solidFill>
                            <a:srgbClr val="000000"/>
                          </a:solidFill>
                          <a:latin typeface="Calibri"/>
                          <a:ea typeface="Calibri"/>
                          <a:cs typeface="Calibri"/>
                          <a:sym typeface="Calibri"/>
                        </a:rPr>
                        <a:t>Start of Term</a:t>
                      </a:r>
                      <a:endParaRPr sz="1000" dirty="0"/>
                    </a:p>
                  </a:txBody>
                  <a:tcPr marL="72000" marR="34294" marT="16200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dirty="0">
                          <a:solidFill>
                            <a:srgbClr val="000000"/>
                          </a:solidFill>
                          <a:latin typeface="Calibri"/>
                          <a:ea typeface="Calibri"/>
                          <a:cs typeface="Calibri"/>
                          <a:sym typeface="Calibri"/>
                        </a:rPr>
                        <a:t>Monday </a:t>
                      </a:r>
                      <a:r>
                        <a:rPr lang="en-GB" sz="1100" dirty="0">
                          <a:solidFill>
                            <a:srgbClr val="000000"/>
                          </a:solidFill>
                        </a:rPr>
                        <a:t>4</a:t>
                      </a:r>
                      <a:r>
                        <a:rPr lang="en-GB" sz="1100" baseline="30000" dirty="0">
                          <a:solidFill>
                            <a:srgbClr val="000000"/>
                          </a:solidFill>
                          <a:latin typeface="Calibri"/>
                          <a:ea typeface="Calibri"/>
                          <a:cs typeface="Calibri"/>
                          <a:sym typeface="Calibri"/>
                        </a:rPr>
                        <a:t>th</a:t>
                      </a:r>
                      <a:r>
                        <a:rPr lang="en-GB" sz="1100" dirty="0">
                          <a:solidFill>
                            <a:srgbClr val="000000"/>
                          </a:solidFill>
                          <a:latin typeface="Calibri"/>
                          <a:ea typeface="Calibri"/>
                          <a:cs typeface="Calibri"/>
                          <a:sym typeface="Calibri"/>
                        </a:rPr>
                        <a:t> January 202</a:t>
                      </a:r>
                      <a:r>
                        <a:rPr lang="en-GB" sz="1100" dirty="0"/>
                        <a:t>7</a:t>
                      </a:r>
                      <a:endParaRPr sz="1000" dirty="0"/>
                    </a:p>
                  </a:txBody>
                  <a:tcPr marL="72000" marR="34294" marT="162000" marB="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378634">
                <a:tc vMerge="1">
                  <a:txBody>
                    <a:bodyPr/>
                    <a:lstStyle/>
                    <a:p>
                      <a:endParaRPr lang="en-US"/>
                    </a:p>
                  </a:txBody>
                  <a:tcPr/>
                </a:tc>
                <a:tc>
                  <a:txBody>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Half Term</a:t>
                      </a:r>
                      <a:endParaRPr sz="1000"/>
                    </a:p>
                  </a:txBody>
                  <a:tcPr marL="72000" marR="34294"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dirty="0">
                          <a:solidFill>
                            <a:srgbClr val="000000"/>
                          </a:solidFill>
                          <a:latin typeface="Calibri"/>
                          <a:ea typeface="Calibri"/>
                          <a:cs typeface="Calibri"/>
                          <a:sym typeface="Calibri"/>
                        </a:rPr>
                        <a:t>Monday 1</a:t>
                      </a:r>
                      <a:r>
                        <a:rPr lang="en-GB" sz="1100" dirty="0">
                          <a:solidFill>
                            <a:srgbClr val="000000"/>
                          </a:solidFill>
                        </a:rPr>
                        <a:t>5</a:t>
                      </a:r>
                      <a:r>
                        <a:rPr lang="en-GB" sz="1100" baseline="30000" dirty="0">
                          <a:solidFill>
                            <a:srgbClr val="000000"/>
                          </a:solidFill>
                          <a:latin typeface="Calibri"/>
                          <a:ea typeface="Calibri"/>
                          <a:cs typeface="Calibri"/>
                          <a:sym typeface="Calibri"/>
                        </a:rPr>
                        <a:t>th</a:t>
                      </a:r>
                      <a:r>
                        <a:rPr lang="en-GB" sz="1100" dirty="0">
                          <a:solidFill>
                            <a:srgbClr val="000000"/>
                          </a:solidFill>
                          <a:latin typeface="Calibri"/>
                          <a:ea typeface="Calibri"/>
                          <a:cs typeface="Calibri"/>
                          <a:sym typeface="Calibri"/>
                        </a:rPr>
                        <a:t> February – Friday </a:t>
                      </a:r>
                      <a:r>
                        <a:rPr lang="en-GB" sz="1100" dirty="0">
                          <a:solidFill>
                            <a:srgbClr val="000000"/>
                          </a:solidFill>
                        </a:rPr>
                        <a:t>19</a:t>
                      </a:r>
                      <a:r>
                        <a:rPr lang="en-GB" sz="1100" baseline="30000" dirty="0">
                          <a:solidFill>
                            <a:srgbClr val="000000"/>
                          </a:solidFill>
                          <a:latin typeface="Calibri"/>
                          <a:ea typeface="Calibri"/>
                          <a:cs typeface="Calibri"/>
                          <a:sym typeface="Calibri"/>
                        </a:rPr>
                        <a:t>th</a:t>
                      </a:r>
                      <a:r>
                        <a:rPr lang="en-GB" sz="1100" dirty="0">
                          <a:solidFill>
                            <a:srgbClr val="000000"/>
                          </a:solidFill>
                          <a:latin typeface="Calibri"/>
                          <a:ea typeface="Calibri"/>
                          <a:cs typeface="Calibri"/>
                          <a:sym typeface="Calibri"/>
                        </a:rPr>
                        <a:t> February</a:t>
                      </a:r>
                      <a:endParaRPr sz="1000" dirty="0"/>
                    </a:p>
                  </a:txBody>
                  <a:tcPr marL="72000" marR="34294" marT="0" marB="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val="10007"/>
                  </a:ext>
                </a:extLst>
              </a:tr>
              <a:tr h="191180">
                <a:tc vMerge="1">
                  <a:txBody>
                    <a:bodyPr/>
                    <a:lstStyle/>
                    <a:p>
                      <a:endParaRPr lang="en-US"/>
                    </a:p>
                  </a:txBody>
                  <a:tcPr/>
                </a:tc>
                <a:tc>
                  <a:txBody>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Start of Term</a:t>
                      </a:r>
                      <a:endParaRPr sz="1000"/>
                    </a:p>
                  </a:txBody>
                  <a:tcPr marL="72000" marR="34294"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dirty="0">
                          <a:solidFill>
                            <a:srgbClr val="000000"/>
                          </a:solidFill>
                          <a:latin typeface="Calibri"/>
                          <a:ea typeface="Calibri"/>
                          <a:cs typeface="Calibri"/>
                          <a:sym typeface="Calibri"/>
                        </a:rPr>
                        <a:t>Monday 2</a:t>
                      </a:r>
                      <a:r>
                        <a:rPr lang="en-GB" sz="1100" dirty="0">
                          <a:solidFill>
                            <a:srgbClr val="000000"/>
                          </a:solidFill>
                        </a:rPr>
                        <a:t>2</a:t>
                      </a:r>
                      <a:r>
                        <a:rPr lang="en-GB" sz="1100" baseline="30000" dirty="0">
                          <a:solidFill>
                            <a:srgbClr val="000000"/>
                          </a:solidFill>
                          <a:latin typeface="Calibri"/>
                          <a:ea typeface="Calibri"/>
                          <a:cs typeface="Calibri"/>
                          <a:sym typeface="Calibri"/>
                        </a:rPr>
                        <a:t>rd</a:t>
                      </a:r>
                      <a:r>
                        <a:rPr lang="en-GB" sz="1100" dirty="0">
                          <a:solidFill>
                            <a:srgbClr val="000000"/>
                          </a:solidFill>
                          <a:latin typeface="Calibri"/>
                          <a:ea typeface="Calibri"/>
                          <a:cs typeface="Calibri"/>
                          <a:sym typeface="Calibri"/>
                        </a:rPr>
                        <a:t> February</a:t>
                      </a:r>
                      <a:endParaRPr sz="1000" dirty="0"/>
                    </a:p>
                  </a:txBody>
                  <a:tcPr marL="72000" marR="34294" marT="0" marB="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r h="390559">
                <a:tc vMerge="1">
                  <a:txBody>
                    <a:bodyPr/>
                    <a:lstStyle/>
                    <a:p>
                      <a:endParaRPr lang="en-US"/>
                    </a:p>
                  </a:txBody>
                  <a:tcPr/>
                </a:tc>
                <a:tc>
                  <a:txBody>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End of Term</a:t>
                      </a:r>
                      <a:endParaRPr sz="1000"/>
                    </a:p>
                  </a:txBody>
                  <a:tcPr marL="72000" marR="34294" marT="0" marB="16200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dirty="0">
                          <a:solidFill>
                            <a:srgbClr val="000000"/>
                          </a:solidFill>
                        </a:rPr>
                        <a:t>Thursday</a:t>
                      </a:r>
                      <a:r>
                        <a:rPr lang="en-GB" sz="1100" dirty="0">
                          <a:solidFill>
                            <a:srgbClr val="000000"/>
                          </a:solidFill>
                          <a:latin typeface="Calibri"/>
                          <a:ea typeface="Calibri"/>
                          <a:cs typeface="Calibri"/>
                          <a:sym typeface="Calibri"/>
                        </a:rPr>
                        <a:t> 2</a:t>
                      </a:r>
                      <a:r>
                        <a:rPr lang="en-GB" sz="1100" dirty="0">
                          <a:solidFill>
                            <a:srgbClr val="000000"/>
                          </a:solidFill>
                        </a:rPr>
                        <a:t>5</a:t>
                      </a:r>
                      <a:r>
                        <a:rPr lang="en-GB" sz="1100" baseline="30000" dirty="0">
                          <a:solidFill>
                            <a:srgbClr val="000000"/>
                          </a:solidFill>
                          <a:latin typeface="Calibri"/>
                          <a:ea typeface="Calibri"/>
                          <a:cs typeface="Calibri"/>
                          <a:sym typeface="Calibri"/>
                        </a:rPr>
                        <a:t>th</a:t>
                      </a:r>
                      <a:r>
                        <a:rPr lang="en-GB" sz="1100" dirty="0">
                          <a:solidFill>
                            <a:srgbClr val="000000"/>
                          </a:solidFill>
                          <a:latin typeface="Calibri"/>
                          <a:ea typeface="Calibri"/>
                          <a:cs typeface="Calibri"/>
                          <a:sym typeface="Calibri"/>
                        </a:rPr>
                        <a:t> March</a:t>
                      </a:r>
                      <a:endParaRPr sz="1000" dirty="0"/>
                    </a:p>
                  </a:txBody>
                  <a:tcPr marL="72000" marR="34294" marT="0" marB="16200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9"/>
                  </a:ext>
                </a:extLst>
              </a:tr>
              <a:tr h="390559">
                <a:tc rowSpan="4">
                  <a:txBody>
                    <a:bodyPr/>
                    <a:lstStyle/>
                    <a:p>
                      <a:pPr marL="0" marR="0" lvl="0" indent="0" algn="l" rtl="0">
                        <a:spcBef>
                          <a:spcPts val="0"/>
                        </a:spcBef>
                        <a:spcAft>
                          <a:spcPts val="0"/>
                        </a:spcAft>
                        <a:buNone/>
                      </a:pPr>
                      <a:r>
                        <a:rPr lang="en-GB" sz="2000" dirty="0">
                          <a:solidFill>
                            <a:srgbClr val="00B050"/>
                          </a:solidFill>
                          <a:latin typeface="Calibri"/>
                          <a:ea typeface="Calibri"/>
                          <a:cs typeface="Calibri"/>
                          <a:sym typeface="Calibri"/>
                        </a:rPr>
                        <a:t>Pentecost</a:t>
                      </a:r>
                      <a:endParaRPr sz="800" dirty="0"/>
                    </a:p>
                  </a:txBody>
                  <a:tcPr marL="72000" marR="34294" marT="178313" marB="0">
                    <a:lnL w="12700" cap="flat" cmpd="sng">
                      <a:solidFill>
                        <a:srgbClr val="00000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Start of Term</a:t>
                      </a:r>
                      <a:endParaRPr sz="1000"/>
                    </a:p>
                  </a:txBody>
                  <a:tcPr marL="72000" marR="34294" marT="16200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dirty="0">
                          <a:solidFill>
                            <a:srgbClr val="000000"/>
                          </a:solidFill>
                          <a:latin typeface="Calibri"/>
                          <a:ea typeface="Calibri"/>
                          <a:cs typeface="Calibri"/>
                          <a:sym typeface="Calibri"/>
                        </a:rPr>
                        <a:t>Tuesday 1</a:t>
                      </a:r>
                      <a:r>
                        <a:rPr lang="en-GB" sz="1100" dirty="0">
                          <a:solidFill>
                            <a:srgbClr val="000000"/>
                          </a:solidFill>
                        </a:rPr>
                        <a:t>2</a:t>
                      </a:r>
                      <a:r>
                        <a:rPr lang="en-GB" sz="1100" baseline="30000" dirty="0">
                          <a:solidFill>
                            <a:srgbClr val="000000"/>
                          </a:solidFill>
                          <a:latin typeface="Calibri"/>
                          <a:ea typeface="Calibri"/>
                          <a:cs typeface="Calibri"/>
                          <a:sym typeface="Calibri"/>
                        </a:rPr>
                        <a:t>th</a:t>
                      </a:r>
                      <a:r>
                        <a:rPr lang="en-GB" sz="1100" dirty="0">
                          <a:solidFill>
                            <a:srgbClr val="000000"/>
                          </a:solidFill>
                          <a:latin typeface="Calibri"/>
                          <a:ea typeface="Calibri"/>
                          <a:cs typeface="Calibri"/>
                          <a:sym typeface="Calibri"/>
                        </a:rPr>
                        <a:t> April 2027</a:t>
                      </a:r>
                      <a:endParaRPr sz="1000" dirty="0"/>
                    </a:p>
                  </a:txBody>
                  <a:tcPr marL="72000" marR="34294" marT="162000" marB="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val="10010"/>
                  </a:ext>
                </a:extLst>
              </a:tr>
              <a:tr h="191180">
                <a:tc vMerge="1">
                  <a:txBody>
                    <a:bodyPr/>
                    <a:lstStyle/>
                    <a:p>
                      <a:endParaRPr lang="en-US"/>
                    </a:p>
                  </a:txBody>
                  <a:tcPr/>
                </a:tc>
                <a:tc>
                  <a:txBody>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Half Term</a:t>
                      </a:r>
                      <a:endParaRPr sz="1000"/>
                    </a:p>
                  </a:txBody>
                  <a:tcPr marL="72000" marR="34294"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dirty="0">
                          <a:solidFill>
                            <a:srgbClr val="000000"/>
                          </a:solidFill>
                          <a:latin typeface="Calibri"/>
                          <a:ea typeface="Calibri"/>
                          <a:cs typeface="Calibri"/>
                          <a:sym typeface="Calibri"/>
                        </a:rPr>
                        <a:t>Monday </a:t>
                      </a:r>
                      <a:r>
                        <a:rPr lang="en-GB" sz="1100" dirty="0">
                          <a:solidFill>
                            <a:srgbClr val="000000"/>
                          </a:solidFill>
                        </a:rPr>
                        <a:t>31</a:t>
                      </a:r>
                      <a:r>
                        <a:rPr lang="en-GB" sz="1100" baseline="30000" dirty="0">
                          <a:solidFill>
                            <a:srgbClr val="000000"/>
                          </a:solidFill>
                          <a:latin typeface="Calibri"/>
                          <a:ea typeface="Calibri"/>
                          <a:cs typeface="Calibri"/>
                          <a:sym typeface="Calibri"/>
                        </a:rPr>
                        <a:t>st</a:t>
                      </a:r>
                      <a:r>
                        <a:rPr lang="en-GB" sz="1100" dirty="0">
                          <a:solidFill>
                            <a:srgbClr val="000000"/>
                          </a:solidFill>
                          <a:latin typeface="Calibri"/>
                          <a:ea typeface="Calibri"/>
                          <a:cs typeface="Calibri"/>
                          <a:sym typeface="Calibri"/>
                        </a:rPr>
                        <a:t> May – Friday </a:t>
                      </a:r>
                      <a:r>
                        <a:rPr lang="en-GB" sz="1100" dirty="0">
                          <a:solidFill>
                            <a:srgbClr val="000000"/>
                          </a:solidFill>
                        </a:rPr>
                        <a:t>4</a:t>
                      </a:r>
                      <a:r>
                        <a:rPr lang="en-GB" sz="1100" baseline="30000" dirty="0">
                          <a:solidFill>
                            <a:srgbClr val="000000"/>
                          </a:solidFill>
                          <a:latin typeface="Calibri"/>
                          <a:ea typeface="Calibri"/>
                          <a:cs typeface="Calibri"/>
                          <a:sym typeface="Calibri"/>
                        </a:rPr>
                        <a:t>th</a:t>
                      </a:r>
                      <a:r>
                        <a:rPr lang="en-GB" sz="1100" dirty="0">
                          <a:solidFill>
                            <a:srgbClr val="000000"/>
                          </a:solidFill>
                          <a:latin typeface="Calibri"/>
                          <a:ea typeface="Calibri"/>
                          <a:cs typeface="Calibri"/>
                          <a:sym typeface="Calibri"/>
                        </a:rPr>
                        <a:t> </a:t>
                      </a:r>
                      <a:r>
                        <a:rPr lang="en-GB" sz="1100" dirty="0">
                          <a:solidFill>
                            <a:srgbClr val="000000"/>
                          </a:solidFill>
                        </a:rPr>
                        <a:t>June</a:t>
                      </a:r>
                      <a:endParaRPr sz="1000" dirty="0"/>
                    </a:p>
                  </a:txBody>
                  <a:tcPr marL="72000" marR="34294" marT="0" marB="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val="10011"/>
                  </a:ext>
                </a:extLst>
              </a:tr>
              <a:tr h="191180">
                <a:tc vMerge="1">
                  <a:txBody>
                    <a:bodyPr/>
                    <a:lstStyle/>
                    <a:p>
                      <a:endParaRPr lang="en-US"/>
                    </a:p>
                  </a:txBody>
                  <a:tcPr/>
                </a:tc>
                <a:tc>
                  <a:txBody>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Start of Term</a:t>
                      </a:r>
                      <a:endParaRPr sz="1000"/>
                    </a:p>
                  </a:txBody>
                  <a:tcPr marL="72000" marR="34294"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dirty="0">
                          <a:solidFill>
                            <a:srgbClr val="000000"/>
                          </a:solidFill>
                          <a:latin typeface="Calibri"/>
                          <a:ea typeface="Calibri"/>
                          <a:cs typeface="Calibri"/>
                          <a:sym typeface="Calibri"/>
                        </a:rPr>
                        <a:t>Monday </a:t>
                      </a:r>
                      <a:r>
                        <a:rPr lang="en-GB" sz="1100" dirty="0">
                          <a:solidFill>
                            <a:srgbClr val="000000"/>
                          </a:solidFill>
                        </a:rPr>
                        <a:t>7</a:t>
                      </a:r>
                      <a:r>
                        <a:rPr lang="en-GB" sz="1100" baseline="30000" dirty="0">
                          <a:solidFill>
                            <a:srgbClr val="000000"/>
                          </a:solidFill>
                          <a:latin typeface="Calibri"/>
                          <a:ea typeface="Calibri"/>
                          <a:cs typeface="Calibri"/>
                          <a:sym typeface="Calibri"/>
                        </a:rPr>
                        <a:t>th</a:t>
                      </a:r>
                      <a:r>
                        <a:rPr lang="en-GB" sz="1100" dirty="0">
                          <a:solidFill>
                            <a:srgbClr val="000000"/>
                          </a:solidFill>
                          <a:latin typeface="Calibri"/>
                          <a:ea typeface="Calibri"/>
                          <a:cs typeface="Calibri"/>
                          <a:sym typeface="Calibri"/>
                        </a:rPr>
                        <a:t> June</a:t>
                      </a:r>
                      <a:endParaRPr sz="1000" dirty="0"/>
                    </a:p>
                  </a:txBody>
                  <a:tcPr marL="72000" marR="34294" marT="0" marB="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val="10012"/>
                  </a:ext>
                </a:extLst>
              </a:tr>
              <a:tr h="390559">
                <a:tc vMerge="1">
                  <a:txBody>
                    <a:bodyPr/>
                    <a:lstStyle/>
                    <a:p>
                      <a:endParaRPr lang="en-US"/>
                    </a:p>
                  </a:txBody>
                  <a:tcPr/>
                </a:tc>
                <a:tc>
                  <a:txBody>
                    <a:bodyPr/>
                    <a:lstStyle/>
                    <a:p>
                      <a:pPr marL="0" marR="0" lvl="0" indent="0" algn="l" rtl="0">
                        <a:spcBef>
                          <a:spcPts val="0"/>
                        </a:spcBef>
                        <a:spcAft>
                          <a:spcPts val="0"/>
                        </a:spcAft>
                        <a:buNone/>
                      </a:pPr>
                      <a:r>
                        <a:rPr lang="en-GB" sz="1100">
                          <a:solidFill>
                            <a:srgbClr val="000000"/>
                          </a:solidFill>
                          <a:latin typeface="Calibri"/>
                          <a:ea typeface="Calibri"/>
                          <a:cs typeface="Calibri"/>
                          <a:sym typeface="Calibri"/>
                        </a:rPr>
                        <a:t>End of Term</a:t>
                      </a:r>
                      <a:endParaRPr sz="1000"/>
                    </a:p>
                  </a:txBody>
                  <a:tcPr marL="72000" marR="34294" marT="0" marB="16200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GB" sz="1100" dirty="0">
                          <a:solidFill>
                            <a:srgbClr val="000000"/>
                          </a:solidFill>
                          <a:latin typeface="Calibri"/>
                          <a:ea typeface="Calibri"/>
                          <a:cs typeface="Calibri"/>
                          <a:sym typeface="Calibri"/>
                        </a:rPr>
                        <a:t>Friday 1</a:t>
                      </a:r>
                      <a:r>
                        <a:rPr lang="en-GB" sz="1100" dirty="0">
                          <a:solidFill>
                            <a:srgbClr val="000000"/>
                          </a:solidFill>
                        </a:rPr>
                        <a:t>6</a:t>
                      </a:r>
                      <a:r>
                        <a:rPr lang="en-GB" sz="1100" baseline="30000" dirty="0">
                          <a:solidFill>
                            <a:srgbClr val="000000"/>
                          </a:solidFill>
                          <a:latin typeface="Calibri"/>
                          <a:ea typeface="Calibri"/>
                          <a:cs typeface="Calibri"/>
                          <a:sym typeface="Calibri"/>
                        </a:rPr>
                        <a:t>th</a:t>
                      </a:r>
                      <a:r>
                        <a:rPr lang="en-GB" sz="1100" dirty="0">
                          <a:solidFill>
                            <a:srgbClr val="000000"/>
                          </a:solidFill>
                          <a:latin typeface="Calibri"/>
                          <a:ea typeface="Calibri"/>
                          <a:cs typeface="Calibri"/>
                          <a:sym typeface="Calibri"/>
                        </a:rPr>
                        <a:t> July</a:t>
                      </a:r>
                      <a:endParaRPr sz="1000" dirty="0"/>
                    </a:p>
                  </a:txBody>
                  <a:tcPr marL="72000" marR="34294" marT="0" marB="162000">
                    <a:lnL w="9525" cap="flat" cmpd="sng">
                      <a:solidFill>
                        <a:srgbClr val="000000">
                          <a:alpha val="0"/>
                        </a:srgbClr>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1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62967" y="116632"/>
            <a:ext cx="8618065" cy="830997"/>
          </a:xfrm>
          <a:prstGeom prst="rect">
            <a:avLst/>
          </a:prstGeom>
          <a:noFill/>
        </p:spPr>
        <p:txBody>
          <a:bodyPr wrap="none" lIns="91440" tIns="45720" rIns="91440" bIns="45720">
            <a:spAutoFit/>
          </a:bodyPr>
          <a:lstStyle/>
          <a:p>
            <a:pPr algn="ctr"/>
            <a:r>
              <a:rPr lang="en-US" sz="48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Our Learning </a:t>
            </a:r>
            <a:r>
              <a:rPr lang="en-US" sz="48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Characteristics</a:t>
            </a:r>
            <a:endParaRPr lang="en-US" sz="48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12" name="Picture 11">
            <a:extLst>
              <a:ext uri="{FF2B5EF4-FFF2-40B4-BE49-F238E27FC236}">
                <a16:creationId xmlns:a16="http://schemas.microsoft.com/office/drawing/2014/main" id="{1ABDE388-000E-4DC7-8710-C3EC37A2D8AF}"/>
              </a:ext>
            </a:extLst>
          </p:cNvPr>
          <p:cNvPicPr>
            <a:picLocks noChangeAspect="1"/>
          </p:cNvPicPr>
          <p:nvPr/>
        </p:nvPicPr>
        <p:blipFill>
          <a:blip r:embed="rId3"/>
          <a:stretch>
            <a:fillRect/>
          </a:stretch>
        </p:blipFill>
        <p:spPr>
          <a:xfrm>
            <a:off x="29399" y="1177278"/>
            <a:ext cx="9108213" cy="5663675"/>
          </a:xfrm>
          <a:prstGeom prst="rect">
            <a:avLst/>
          </a:prstGeom>
        </p:spPr>
      </p:pic>
      <p:sp>
        <p:nvSpPr>
          <p:cNvPr id="2" name="Rectangle 1">
            <a:extLst>
              <a:ext uri="{FF2B5EF4-FFF2-40B4-BE49-F238E27FC236}">
                <a16:creationId xmlns:a16="http://schemas.microsoft.com/office/drawing/2014/main" id="{F373D3D0-EEB8-47D1-9688-3E6EC4630F3E}"/>
              </a:ext>
            </a:extLst>
          </p:cNvPr>
          <p:cNvSpPr/>
          <p:nvPr/>
        </p:nvSpPr>
        <p:spPr>
          <a:xfrm>
            <a:off x="2987824" y="2060848"/>
            <a:ext cx="1584176" cy="360040"/>
          </a:xfrm>
          <a:prstGeom prst="rect">
            <a:avLst/>
          </a:prstGeom>
          <a:solidFill>
            <a:srgbClr val="FEF8F9"/>
          </a:solidFill>
          <a:ln>
            <a:solidFill>
              <a:srgbClr val="FE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72133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5101"/>
            <a:ext cx="7772400" cy="1008112"/>
          </a:xfrm>
        </p:spPr>
        <p:txBody>
          <a:bodyPr/>
          <a:lstStyle/>
          <a:p>
            <a:r>
              <a:rPr lang="en-GB" b="1" dirty="0">
                <a:solidFill>
                  <a:schemeClr val="bg1"/>
                </a:solidFill>
              </a:rPr>
              <a:t>Key Dates</a:t>
            </a:r>
          </a:p>
        </p:txBody>
      </p:sp>
      <p:graphicFrame>
        <p:nvGraphicFramePr>
          <p:cNvPr id="5" name="Table 4">
            <a:extLst>
              <a:ext uri="{FF2B5EF4-FFF2-40B4-BE49-F238E27FC236}">
                <a16:creationId xmlns:a16="http://schemas.microsoft.com/office/drawing/2014/main" id="{AA85F58A-9E3E-4DB6-8E98-3D54B7746C9E}"/>
              </a:ext>
            </a:extLst>
          </p:cNvPr>
          <p:cNvGraphicFramePr>
            <a:graphicFrameLocks noGrp="1"/>
          </p:cNvGraphicFramePr>
          <p:nvPr>
            <p:extLst>
              <p:ext uri="{D42A27DB-BD31-4B8C-83A1-F6EECF244321}">
                <p14:modId xmlns:p14="http://schemas.microsoft.com/office/powerpoint/2010/main" val="3465048286"/>
              </p:ext>
            </p:extLst>
          </p:nvPr>
        </p:nvGraphicFramePr>
        <p:xfrm>
          <a:off x="251520" y="956176"/>
          <a:ext cx="8640960" cy="2904060"/>
        </p:xfrm>
        <a:graphic>
          <a:graphicData uri="http://schemas.openxmlformats.org/drawingml/2006/table">
            <a:tbl>
              <a:tblPr firstRow="1" bandRow="1">
                <a:tableStyleId>{5C22544A-7EE6-4342-B048-85BDC9FD1C3A}</a:tableStyleId>
              </a:tblPr>
              <a:tblGrid>
                <a:gridCol w="2376264">
                  <a:extLst>
                    <a:ext uri="{9D8B030D-6E8A-4147-A177-3AD203B41FA5}">
                      <a16:colId xmlns:a16="http://schemas.microsoft.com/office/drawing/2014/main" val="3039413004"/>
                    </a:ext>
                  </a:extLst>
                </a:gridCol>
                <a:gridCol w="6264696">
                  <a:extLst>
                    <a:ext uri="{9D8B030D-6E8A-4147-A177-3AD203B41FA5}">
                      <a16:colId xmlns:a16="http://schemas.microsoft.com/office/drawing/2014/main" val="3694913836"/>
                    </a:ext>
                  </a:extLst>
                </a:gridCol>
              </a:tblGrid>
              <a:tr h="311540">
                <a:tc>
                  <a:txBody>
                    <a:bodyPr/>
                    <a:lstStyle/>
                    <a:p>
                      <a:r>
                        <a:rPr lang="en-GB" sz="1600" dirty="0"/>
                        <a:t>Year 5 Dates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tc>
                  <a:txBody>
                    <a:bodyPr/>
                    <a:lstStyle/>
                    <a:p>
                      <a:pPr algn="ctr"/>
                      <a:r>
                        <a:rPr lang="en-GB" sz="1600" dirty="0"/>
                        <a:t>Events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2155889564"/>
                  </a:ext>
                </a:extLst>
              </a:tr>
              <a:tr h="2568780">
                <a:tc>
                  <a:txBody>
                    <a:bodyPr/>
                    <a:lstStyle/>
                    <a:p>
                      <a:pPr fontAlgn="base"/>
                      <a:r>
                        <a:rPr lang="en-GB" sz="1600" b="0" i="0" kern="1200" dirty="0">
                          <a:solidFill>
                            <a:schemeClr val="dk1"/>
                          </a:solidFill>
                          <a:effectLst/>
                          <a:latin typeface="+mn-lt"/>
                          <a:ea typeface="+mn-ea"/>
                          <a:cs typeface="+mn-cs"/>
                        </a:rPr>
                        <a:t>W/C 28.09.26</a:t>
                      </a:r>
                    </a:p>
                    <a:p>
                      <a:pPr fontAlgn="base"/>
                      <a:r>
                        <a:rPr lang="en-GB" sz="1600" b="0" i="0" kern="1200" dirty="0">
                          <a:solidFill>
                            <a:schemeClr val="dk1"/>
                          </a:solidFill>
                          <a:effectLst/>
                          <a:latin typeface="+mn-lt"/>
                          <a:ea typeface="+mn-ea"/>
                          <a:cs typeface="+mn-cs"/>
                        </a:rPr>
                        <a:t>25.01.27</a:t>
                      </a:r>
                      <a:br>
                        <a:rPr lang="en-GB" sz="1600" b="0" i="0" kern="1200" dirty="0">
                          <a:solidFill>
                            <a:schemeClr val="dk1"/>
                          </a:solidFill>
                          <a:effectLst/>
                          <a:latin typeface="+mn-lt"/>
                          <a:ea typeface="+mn-ea"/>
                          <a:cs typeface="+mn-cs"/>
                        </a:rPr>
                      </a:br>
                      <a:r>
                        <a:rPr lang="en-GB" sz="1600" b="0" i="0" kern="1200" dirty="0">
                          <a:solidFill>
                            <a:schemeClr val="dk1"/>
                          </a:solidFill>
                          <a:effectLst/>
                          <a:latin typeface="+mn-lt"/>
                          <a:ea typeface="+mn-ea"/>
                          <a:cs typeface="+mn-cs"/>
                        </a:rPr>
                        <a:t>15.12.26</a:t>
                      </a:r>
                    </a:p>
                    <a:p>
                      <a:pPr fontAlgn="base"/>
                      <a:r>
                        <a:rPr lang="en-GB" sz="1600" b="0" i="0" kern="1200" dirty="0">
                          <a:solidFill>
                            <a:schemeClr val="dk1"/>
                          </a:solidFill>
                          <a:effectLst/>
                          <a:latin typeface="+mn-lt"/>
                          <a:ea typeface="+mn-ea"/>
                          <a:cs typeface="+mn-cs"/>
                        </a:rPr>
                        <a:t>11.12.26</a:t>
                      </a:r>
                    </a:p>
                    <a:p>
                      <a:pPr fontAlgn="base"/>
                      <a:r>
                        <a:rPr lang="en-GB" sz="1600" b="0" i="0" kern="1200" dirty="0">
                          <a:solidFill>
                            <a:schemeClr val="dk1"/>
                          </a:solidFill>
                          <a:effectLst/>
                          <a:latin typeface="+mn-lt"/>
                          <a:ea typeface="+mn-ea"/>
                          <a:cs typeface="+mn-cs"/>
                        </a:rPr>
                        <a:t>18.12.26</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600" b="0" i="0" kern="1200" dirty="0">
                          <a:solidFill>
                            <a:schemeClr val="dk1"/>
                          </a:solidFill>
                          <a:effectLst/>
                          <a:latin typeface="+mn-lt"/>
                          <a:ea typeface="+mn-ea"/>
                          <a:cs typeface="+mn-cs"/>
                        </a:rPr>
                        <a:t>13.01.27</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600" b="0" i="0" kern="1200" dirty="0">
                          <a:solidFill>
                            <a:schemeClr val="dk1"/>
                          </a:solidFill>
                          <a:effectLst/>
                          <a:latin typeface="+mn-lt"/>
                          <a:ea typeface="+mn-ea"/>
                          <a:cs typeface="+mn-cs"/>
                        </a:rPr>
                        <a:t>29.01.27</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600" b="0" i="0" kern="1200" dirty="0">
                          <a:solidFill>
                            <a:schemeClr val="dk1"/>
                          </a:solidFill>
                          <a:effectLst/>
                          <a:latin typeface="+mn-lt"/>
                          <a:ea typeface="+mn-ea"/>
                          <a:cs typeface="+mn-cs"/>
                        </a:rPr>
                        <a:t>30.04.27</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600" b="0" i="0" kern="1200" dirty="0">
                          <a:solidFill>
                            <a:schemeClr val="dk1"/>
                          </a:solidFill>
                          <a:effectLst/>
                          <a:latin typeface="+mn-lt"/>
                          <a:ea typeface="+mn-ea"/>
                          <a:cs typeface="+mn-cs"/>
                        </a:rPr>
                        <a:t>26.05.27</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600" b="0" i="0" kern="1200" dirty="0">
                          <a:solidFill>
                            <a:schemeClr val="dk1"/>
                          </a:solidFill>
                          <a:effectLst/>
                          <a:latin typeface="+mn-lt"/>
                          <a:ea typeface="+mn-ea"/>
                          <a:cs typeface="+mn-cs"/>
                        </a:rPr>
                        <a:t>22.06.27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lang="en-GB" sz="1600" b="0" i="0" kern="1200" dirty="0">
                          <a:solidFill>
                            <a:schemeClr val="dk1"/>
                          </a:solidFill>
                          <a:effectLst/>
                          <a:latin typeface="+mn-lt"/>
                          <a:ea typeface="+mn-ea"/>
                          <a:cs typeface="+mn-cs"/>
                        </a:rPr>
                        <a:t>Local walk</a:t>
                      </a:r>
                    </a:p>
                    <a:p>
                      <a:r>
                        <a:rPr lang="en-GB" sz="1600" b="0" i="0" kern="1200" dirty="0">
                          <a:solidFill>
                            <a:schemeClr val="dk1"/>
                          </a:solidFill>
                          <a:effectLst/>
                          <a:latin typeface="+mn-lt"/>
                          <a:ea typeface="+mn-ea"/>
                          <a:cs typeface="+mn-cs"/>
                        </a:rPr>
                        <a:t>5OP Assembly</a:t>
                      </a:r>
                      <a:endParaRPr lang="en-GB" sz="1600" dirty="0"/>
                    </a:p>
                    <a:p>
                      <a:r>
                        <a:rPr lang="en-GB" sz="1600" dirty="0"/>
                        <a:t>Carol Concert</a:t>
                      </a:r>
                    </a:p>
                    <a:p>
                      <a:r>
                        <a:rPr lang="en-GB" sz="1600" dirty="0"/>
                        <a:t>Class 5OP Parish Mass</a:t>
                      </a:r>
                    </a:p>
                    <a:p>
                      <a:r>
                        <a:rPr lang="en-GB" sz="1600" dirty="0"/>
                        <a:t>End of term Mass, parents invited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5GM Assembly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Class 5GM Parish Mass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Meeting about secondary transfer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Year 5 Assembly (Grow a pound)</a:t>
                      </a:r>
                    </a:p>
                    <a:p>
                      <a:r>
                        <a:rPr lang="en-GB" sz="1600" dirty="0"/>
                        <a:t>Windrush 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249762728"/>
                  </a:ext>
                </a:extLst>
              </a:tr>
            </a:tbl>
          </a:graphicData>
        </a:graphic>
      </p:graphicFrame>
      <p:graphicFrame>
        <p:nvGraphicFramePr>
          <p:cNvPr id="3" name="Table 2">
            <a:extLst>
              <a:ext uri="{FF2B5EF4-FFF2-40B4-BE49-F238E27FC236}">
                <a16:creationId xmlns:a16="http://schemas.microsoft.com/office/drawing/2014/main" id="{77FF5CCC-5F05-3708-5F9F-FF5DC02B1935}"/>
              </a:ext>
            </a:extLst>
          </p:cNvPr>
          <p:cNvGraphicFramePr>
            <a:graphicFrameLocks noGrp="1"/>
          </p:cNvGraphicFramePr>
          <p:nvPr>
            <p:extLst>
              <p:ext uri="{D42A27DB-BD31-4B8C-83A1-F6EECF244321}">
                <p14:modId xmlns:p14="http://schemas.microsoft.com/office/powerpoint/2010/main" val="519612125"/>
              </p:ext>
            </p:extLst>
          </p:nvPr>
        </p:nvGraphicFramePr>
        <p:xfrm>
          <a:off x="251520" y="4005064"/>
          <a:ext cx="8640960" cy="2656840"/>
        </p:xfrm>
        <a:graphic>
          <a:graphicData uri="http://schemas.openxmlformats.org/drawingml/2006/table">
            <a:tbl>
              <a:tblPr firstRow="1" bandRow="1">
                <a:tableStyleId>{5C22544A-7EE6-4342-B048-85BDC9FD1C3A}</a:tableStyleId>
              </a:tblPr>
              <a:tblGrid>
                <a:gridCol w="2343311">
                  <a:extLst>
                    <a:ext uri="{9D8B030D-6E8A-4147-A177-3AD203B41FA5}">
                      <a16:colId xmlns:a16="http://schemas.microsoft.com/office/drawing/2014/main" val="3039413004"/>
                    </a:ext>
                  </a:extLst>
                </a:gridCol>
                <a:gridCol w="6297649">
                  <a:extLst>
                    <a:ext uri="{9D8B030D-6E8A-4147-A177-3AD203B41FA5}">
                      <a16:colId xmlns:a16="http://schemas.microsoft.com/office/drawing/2014/main" val="3694913836"/>
                    </a:ext>
                  </a:extLst>
                </a:gridCol>
              </a:tblGrid>
              <a:tr h="370840">
                <a:tc>
                  <a:txBody>
                    <a:bodyPr/>
                    <a:lstStyle/>
                    <a:p>
                      <a:r>
                        <a:rPr lang="en-GB" sz="1600" b="1" dirty="0">
                          <a:solidFill>
                            <a:schemeClr val="bg1"/>
                          </a:solidFill>
                        </a:rPr>
                        <a:t>Year 6 Dates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tc>
                  <a:txBody>
                    <a:bodyPr/>
                    <a:lstStyle/>
                    <a:p>
                      <a:pPr algn="ctr"/>
                      <a:r>
                        <a:rPr lang="en-GB" sz="1600" b="1" dirty="0">
                          <a:solidFill>
                            <a:schemeClr val="bg1"/>
                          </a:solidFill>
                        </a:rPr>
                        <a:t>Events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4089105852"/>
                  </a:ext>
                </a:extLst>
              </a:tr>
              <a:tr h="2255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11.09.26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30.09.26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02.10.26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10.01.27</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27.11.26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15.12.26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W/C 10.05.27</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19.05.27-21.05.27</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30.6 and 01.07.27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Start of term Mass, parents invited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6B Class Assembly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6D attend Parish Mass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6D Class Assembly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6B attend Parish Mass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Carol Concert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SATs week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PGL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Production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945687839"/>
                  </a:ext>
                </a:extLst>
              </a:tr>
            </a:tbl>
          </a:graphicData>
        </a:graphic>
      </p:graphicFrame>
    </p:spTree>
    <p:extLst>
      <p:ext uri="{BB962C8B-B14F-4D97-AF65-F5344CB8AC3E}">
        <p14:creationId xmlns:p14="http://schemas.microsoft.com/office/powerpoint/2010/main" val="941473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BE0DB21-472A-464E-AAB2-08F7E40267B9}"/>
              </a:ext>
            </a:extLst>
          </p:cNvPr>
          <p:cNvSpPr txBox="1"/>
          <p:nvPr/>
        </p:nvSpPr>
        <p:spPr>
          <a:xfrm>
            <a:off x="2087724" y="44624"/>
            <a:ext cx="4968552" cy="646331"/>
          </a:xfrm>
          <a:prstGeom prst="rect">
            <a:avLst/>
          </a:prstGeom>
          <a:noFill/>
        </p:spPr>
        <p:txBody>
          <a:bodyPr wrap="square" rtlCol="0">
            <a:spAutoFit/>
          </a:bodyPr>
          <a:lstStyle/>
          <a:p>
            <a:pPr algn="ctr"/>
            <a:r>
              <a:rPr lang="en-GB" sz="3600" b="1" dirty="0">
                <a:solidFill>
                  <a:schemeClr val="bg1"/>
                </a:solidFill>
              </a:rPr>
              <a:t>Forest School Dates</a:t>
            </a:r>
          </a:p>
        </p:txBody>
      </p:sp>
      <p:graphicFrame>
        <p:nvGraphicFramePr>
          <p:cNvPr id="4" name="Table 3">
            <a:extLst>
              <a:ext uri="{FF2B5EF4-FFF2-40B4-BE49-F238E27FC236}">
                <a16:creationId xmlns:a16="http://schemas.microsoft.com/office/drawing/2014/main" id="{DF04079E-07C9-4E70-951A-1CD36A64852E}"/>
              </a:ext>
            </a:extLst>
          </p:cNvPr>
          <p:cNvGraphicFramePr>
            <a:graphicFrameLocks noGrp="1"/>
          </p:cNvGraphicFramePr>
          <p:nvPr>
            <p:extLst>
              <p:ext uri="{D42A27DB-BD31-4B8C-83A1-F6EECF244321}">
                <p14:modId xmlns:p14="http://schemas.microsoft.com/office/powerpoint/2010/main" val="2844008396"/>
              </p:ext>
            </p:extLst>
          </p:nvPr>
        </p:nvGraphicFramePr>
        <p:xfrm>
          <a:off x="359532" y="764704"/>
          <a:ext cx="8424936" cy="5894040"/>
        </p:xfrm>
        <a:graphic>
          <a:graphicData uri="http://schemas.openxmlformats.org/drawingml/2006/table">
            <a:tbl>
              <a:tblPr firstRow="1" bandRow="1">
                <a:tableStyleId>{5C22544A-7EE6-4342-B048-85BDC9FD1C3A}</a:tableStyleId>
              </a:tblPr>
              <a:tblGrid>
                <a:gridCol w="2106234">
                  <a:extLst>
                    <a:ext uri="{9D8B030D-6E8A-4147-A177-3AD203B41FA5}">
                      <a16:colId xmlns:a16="http://schemas.microsoft.com/office/drawing/2014/main" val="2178883359"/>
                    </a:ext>
                  </a:extLst>
                </a:gridCol>
                <a:gridCol w="2106234">
                  <a:extLst>
                    <a:ext uri="{9D8B030D-6E8A-4147-A177-3AD203B41FA5}">
                      <a16:colId xmlns:a16="http://schemas.microsoft.com/office/drawing/2014/main" val="3490008287"/>
                    </a:ext>
                  </a:extLst>
                </a:gridCol>
                <a:gridCol w="2106234">
                  <a:extLst>
                    <a:ext uri="{9D8B030D-6E8A-4147-A177-3AD203B41FA5}">
                      <a16:colId xmlns:a16="http://schemas.microsoft.com/office/drawing/2014/main" val="3667879655"/>
                    </a:ext>
                  </a:extLst>
                </a:gridCol>
                <a:gridCol w="2106234">
                  <a:extLst>
                    <a:ext uri="{9D8B030D-6E8A-4147-A177-3AD203B41FA5}">
                      <a16:colId xmlns:a16="http://schemas.microsoft.com/office/drawing/2014/main" val="1596891541"/>
                    </a:ext>
                  </a:extLst>
                </a:gridCol>
              </a:tblGrid>
              <a:tr h="499080">
                <a:tc>
                  <a:txBody>
                    <a:bodyPr/>
                    <a:lstStyle/>
                    <a:p>
                      <a:pPr algn="ctr"/>
                      <a:r>
                        <a:rPr lang="en-GB" sz="2400" dirty="0">
                          <a:solidFill>
                            <a:schemeClr val="bg1"/>
                          </a:solidFill>
                        </a:rPr>
                        <a:t>5GM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tc>
                  <a:txBody>
                    <a:bodyPr/>
                    <a:lstStyle/>
                    <a:p>
                      <a:pPr algn="ctr"/>
                      <a:r>
                        <a:rPr lang="en-GB" sz="2400" dirty="0">
                          <a:solidFill>
                            <a:schemeClr val="bg1"/>
                          </a:solidFill>
                        </a:rPr>
                        <a:t>50P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tc>
                  <a:txBody>
                    <a:bodyPr/>
                    <a:lstStyle/>
                    <a:p>
                      <a:pPr algn="ctr"/>
                      <a:r>
                        <a:rPr lang="en-GB" sz="2400" dirty="0">
                          <a:solidFill>
                            <a:schemeClr val="bg1"/>
                          </a:solidFill>
                        </a:rPr>
                        <a:t>6B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tc>
                  <a:txBody>
                    <a:bodyPr/>
                    <a:lstStyle/>
                    <a:p>
                      <a:pPr algn="ctr"/>
                      <a:r>
                        <a:rPr lang="en-GB" sz="2400" dirty="0">
                          <a:solidFill>
                            <a:schemeClr val="bg1"/>
                          </a:solidFill>
                        </a:rPr>
                        <a:t>6D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889500323"/>
                  </a:ext>
                </a:extLst>
              </a:tr>
              <a:tr h="370840">
                <a:tc>
                  <a:txBody>
                    <a:bodyPr/>
                    <a:lstStyle/>
                    <a:p>
                      <a:pPr algn="ctr"/>
                      <a:r>
                        <a:rPr lang="en-GB" dirty="0">
                          <a:solidFill>
                            <a:schemeClr val="tx1"/>
                          </a:solidFill>
                        </a:rPr>
                        <a:t>10.09.26</a:t>
                      </a:r>
                    </a:p>
                    <a:p>
                      <a:pPr algn="ctr"/>
                      <a:r>
                        <a:rPr lang="en-GB" dirty="0">
                          <a:solidFill>
                            <a:schemeClr val="tx1"/>
                          </a:solidFill>
                        </a:rPr>
                        <a:t>17.09.26</a:t>
                      </a:r>
                    </a:p>
                    <a:p>
                      <a:pPr algn="ctr"/>
                      <a:r>
                        <a:rPr lang="en-GB" dirty="0">
                          <a:solidFill>
                            <a:schemeClr val="tx1"/>
                          </a:solidFill>
                        </a:rPr>
                        <a:t>24.09.26</a:t>
                      </a:r>
                    </a:p>
                    <a:p>
                      <a:pPr algn="ctr"/>
                      <a:r>
                        <a:rPr lang="en-GB" dirty="0">
                          <a:solidFill>
                            <a:schemeClr val="tx1"/>
                          </a:solidFill>
                        </a:rPr>
                        <a:t>01.10.26</a:t>
                      </a:r>
                    </a:p>
                    <a:p>
                      <a:pPr algn="ctr"/>
                      <a:endParaRPr lang="en-GB" dirty="0">
                        <a:solidFill>
                          <a:schemeClr val="tx1"/>
                        </a:solidFill>
                      </a:endParaRPr>
                    </a:p>
                    <a:p>
                      <a:pPr algn="ctr"/>
                      <a:r>
                        <a:rPr lang="en-GB" dirty="0">
                          <a:solidFill>
                            <a:schemeClr val="tx1"/>
                          </a:solidFill>
                        </a:rPr>
                        <a:t>05.01.27</a:t>
                      </a:r>
                    </a:p>
                    <a:p>
                      <a:pPr algn="ctr"/>
                      <a:r>
                        <a:rPr lang="en-GB" dirty="0">
                          <a:solidFill>
                            <a:schemeClr val="tx1"/>
                          </a:solidFill>
                        </a:rPr>
                        <a:t>12.01.27</a:t>
                      </a:r>
                    </a:p>
                    <a:p>
                      <a:pPr algn="ctr"/>
                      <a:r>
                        <a:rPr lang="en-GB" dirty="0">
                          <a:solidFill>
                            <a:schemeClr val="tx1"/>
                          </a:solidFill>
                        </a:rPr>
                        <a:t>19.01.27</a:t>
                      </a:r>
                    </a:p>
                    <a:p>
                      <a:pPr algn="ctr"/>
                      <a:endParaRPr lang="en-GB" dirty="0">
                        <a:solidFill>
                          <a:schemeClr val="tx1"/>
                        </a:solidFill>
                      </a:endParaRPr>
                    </a:p>
                    <a:p>
                      <a:pPr algn="ctr"/>
                      <a:r>
                        <a:rPr lang="en-GB" dirty="0">
                          <a:solidFill>
                            <a:schemeClr val="tx1"/>
                          </a:solidFill>
                        </a:rPr>
                        <a:t>06.05.27</a:t>
                      </a:r>
                    </a:p>
                    <a:p>
                      <a:pPr algn="ctr"/>
                      <a:r>
                        <a:rPr lang="en-GB" dirty="0">
                          <a:solidFill>
                            <a:schemeClr val="tx1"/>
                          </a:solidFill>
                        </a:rPr>
                        <a:t>13.05.27</a:t>
                      </a:r>
                    </a:p>
                    <a:p>
                      <a:pPr algn="ctr"/>
                      <a:r>
                        <a:rPr lang="en-GB" dirty="0">
                          <a:solidFill>
                            <a:schemeClr val="tx1"/>
                          </a:solidFill>
                        </a:rPr>
                        <a:t>20.05.27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dirty="0">
                          <a:solidFill>
                            <a:schemeClr val="tx1"/>
                          </a:solidFill>
                        </a:rPr>
                        <a:t>08.09.26</a:t>
                      </a:r>
                    </a:p>
                    <a:p>
                      <a:pPr algn="ctr"/>
                      <a:r>
                        <a:rPr lang="en-GB" dirty="0">
                          <a:solidFill>
                            <a:schemeClr val="tx1"/>
                          </a:solidFill>
                        </a:rPr>
                        <a:t>15.09.26</a:t>
                      </a:r>
                    </a:p>
                    <a:p>
                      <a:pPr algn="ctr"/>
                      <a:r>
                        <a:rPr lang="en-GB" dirty="0">
                          <a:solidFill>
                            <a:schemeClr val="tx1"/>
                          </a:solidFill>
                        </a:rPr>
                        <a:t>22.09.26</a:t>
                      </a:r>
                    </a:p>
                    <a:p>
                      <a:pPr algn="ctr"/>
                      <a:r>
                        <a:rPr lang="en-GB" dirty="0">
                          <a:solidFill>
                            <a:schemeClr val="tx1"/>
                          </a:solidFill>
                        </a:rPr>
                        <a:t>29.09.26</a:t>
                      </a:r>
                    </a:p>
                    <a:p>
                      <a:pPr algn="ctr"/>
                      <a:endParaRPr lang="en-GB" dirty="0">
                        <a:solidFill>
                          <a:schemeClr val="tx1"/>
                        </a:solidFill>
                      </a:endParaRPr>
                    </a:p>
                    <a:p>
                      <a:pPr algn="ctr"/>
                      <a:r>
                        <a:rPr lang="en-GB" dirty="0">
                          <a:solidFill>
                            <a:schemeClr val="tx1"/>
                          </a:solidFill>
                        </a:rPr>
                        <a:t>07.01.27</a:t>
                      </a:r>
                    </a:p>
                    <a:p>
                      <a:pPr algn="ctr"/>
                      <a:r>
                        <a:rPr lang="en-GB" dirty="0">
                          <a:solidFill>
                            <a:schemeClr val="tx1"/>
                          </a:solidFill>
                        </a:rPr>
                        <a:t>14.01.27</a:t>
                      </a:r>
                    </a:p>
                    <a:p>
                      <a:pPr algn="ctr"/>
                      <a:r>
                        <a:rPr lang="en-GB" dirty="0">
                          <a:solidFill>
                            <a:schemeClr val="tx1"/>
                          </a:solidFill>
                        </a:rPr>
                        <a:t>21.01.27</a:t>
                      </a:r>
                    </a:p>
                    <a:p>
                      <a:pPr algn="ctr"/>
                      <a:endParaRPr lang="en-GB" dirty="0">
                        <a:solidFill>
                          <a:schemeClr val="tx1"/>
                        </a:solidFill>
                      </a:endParaRPr>
                    </a:p>
                    <a:p>
                      <a:pPr algn="ctr"/>
                      <a:r>
                        <a:rPr lang="en-GB" dirty="0">
                          <a:solidFill>
                            <a:schemeClr val="tx1"/>
                          </a:solidFill>
                        </a:rPr>
                        <a:t>04.05.27</a:t>
                      </a:r>
                    </a:p>
                    <a:p>
                      <a:pPr algn="ctr"/>
                      <a:r>
                        <a:rPr lang="en-GB" dirty="0">
                          <a:solidFill>
                            <a:schemeClr val="tx1"/>
                          </a:solidFill>
                        </a:rPr>
                        <a:t>11.05.27</a:t>
                      </a:r>
                    </a:p>
                    <a:p>
                      <a:pPr algn="ctr"/>
                      <a:r>
                        <a:rPr lang="en-GB" dirty="0">
                          <a:solidFill>
                            <a:schemeClr val="tx1"/>
                          </a:solidFill>
                        </a:rPr>
                        <a:t>18.05.27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dirty="0">
                          <a:solidFill>
                            <a:schemeClr val="tx1"/>
                          </a:solidFill>
                        </a:rPr>
                        <a:t>08.10.26</a:t>
                      </a:r>
                    </a:p>
                    <a:p>
                      <a:pPr algn="ctr"/>
                      <a:r>
                        <a:rPr lang="en-GB" dirty="0">
                          <a:solidFill>
                            <a:schemeClr val="tx1"/>
                          </a:solidFill>
                        </a:rPr>
                        <a:t>15.10.26</a:t>
                      </a:r>
                    </a:p>
                    <a:p>
                      <a:pPr algn="ctr"/>
                      <a:r>
                        <a:rPr lang="en-GB" dirty="0">
                          <a:solidFill>
                            <a:schemeClr val="tx1"/>
                          </a:solidFill>
                        </a:rPr>
                        <a:t>05.11.26</a:t>
                      </a:r>
                    </a:p>
                    <a:p>
                      <a:pPr algn="ctr"/>
                      <a:r>
                        <a:rPr lang="en-GB" dirty="0">
                          <a:solidFill>
                            <a:schemeClr val="tx1"/>
                          </a:solidFill>
                        </a:rPr>
                        <a:t>12.11.26</a:t>
                      </a:r>
                    </a:p>
                    <a:p>
                      <a:pPr algn="ctr"/>
                      <a:endParaRPr lang="en-GB" dirty="0">
                        <a:solidFill>
                          <a:schemeClr val="tx1"/>
                        </a:solidFill>
                      </a:endParaRPr>
                    </a:p>
                    <a:p>
                      <a:pPr algn="ctr"/>
                      <a:r>
                        <a:rPr lang="en-GB" dirty="0">
                          <a:solidFill>
                            <a:schemeClr val="tx1"/>
                          </a:solidFill>
                        </a:rPr>
                        <a:t>26.01.27</a:t>
                      </a:r>
                    </a:p>
                    <a:p>
                      <a:pPr algn="ctr"/>
                      <a:r>
                        <a:rPr lang="en-GB" dirty="0">
                          <a:solidFill>
                            <a:schemeClr val="tx1"/>
                          </a:solidFill>
                        </a:rPr>
                        <a:t>02.02.27</a:t>
                      </a:r>
                    </a:p>
                    <a:p>
                      <a:pPr algn="ctr"/>
                      <a:r>
                        <a:rPr lang="en-GB" dirty="0">
                          <a:solidFill>
                            <a:schemeClr val="tx1"/>
                          </a:solidFill>
                        </a:rPr>
                        <a:t>09.02.27</a:t>
                      </a:r>
                    </a:p>
                    <a:p>
                      <a:pPr algn="ctr"/>
                      <a:endParaRPr lang="en-GB" dirty="0">
                        <a:solidFill>
                          <a:schemeClr val="tx1"/>
                        </a:solidFill>
                      </a:endParaRPr>
                    </a:p>
                    <a:p>
                      <a:pPr algn="ct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dirty="0">
                          <a:solidFill>
                            <a:schemeClr val="tx1"/>
                          </a:solidFill>
                        </a:rPr>
                        <a:t>06.10.26</a:t>
                      </a:r>
                    </a:p>
                    <a:p>
                      <a:pPr algn="ctr"/>
                      <a:r>
                        <a:rPr lang="en-GB" dirty="0">
                          <a:solidFill>
                            <a:schemeClr val="tx1"/>
                          </a:solidFill>
                        </a:rPr>
                        <a:t>13.10.26</a:t>
                      </a:r>
                    </a:p>
                    <a:p>
                      <a:pPr algn="ctr"/>
                      <a:r>
                        <a:rPr lang="en-GB" dirty="0">
                          <a:solidFill>
                            <a:schemeClr val="tx1"/>
                          </a:solidFill>
                        </a:rPr>
                        <a:t>03.11.26</a:t>
                      </a:r>
                    </a:p>
                    <a:p>
                      <a:pPr algn="ctr"/>
                      <a:r>
                        <a:rPr lang="en-GB" dirty="0">
                          <a:solidFill>
                            <a:schemeClr val="tx1"/>
                          </a:solidFill>
                        </a:rPr>
                        <a:t>10.11.26</a:t>
                      </a:r>
                    </a:p>
                    <a:p>
                      <a:pPr algn="ctr"/>
                      <a:endParaRPr lang="en-GB" dirty="0">
                        <a:solidFill>
                          <a:schemeClr val="tx1"/>
                        </a:solidFill>
                      </a:endParaRPr>
                    </a:p>
                    <a:p>
                      <a:pPr algn="ctr"/>
                      <a:r>
                        <a:rPr lang="en-GB" dirty="0">
                          <a:solidFill>
                            <a:schemeClr val="tx1"/>
                          </a:solidFill>
                        </a:rPr>
                        <a:t>28.01.27</a:t>
                      </a:r>
                    </a:p>
                    <a:p>
                      <a:pPr algn="ctr"/>
                      <a:r>
                        <a:rPr lang="en-GB" dirty="0">
                          <a:solidFill>
                            <a:schemeClr val="tx1"/>
                          </a:solidFill>
                        </a:rPr>
                        <a:t>04.02.27</a:t>
                      </a:r>
                    </a:p>
                    <a:p>
                      <a:pPr algn="ctr"/>
                      <a:r>
                        <a:rPr lang="en-GB" dirty="0">
                          <a:solidFill>
                            <a:schemeClr val="tx1"/>
                          </a:solidFill>
                        </a:rPr>
                        <a:t>11.02.27</a:t>
                      </a: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p>
                      <a:pPr algn="ct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98100163"/>
                  </a:ext>
                </a:extLst>
              </a:tr>
              <a:tr h="370840">
                <a:tc gridSpan="4">
                  <a:txBody>
                    <a:bodyPr/>
                    <a:lstStyle/>
                    <a:p>
                      <a:r>
                        <a:rPr lang="en-GB" sz="2400" b="1" dirty="0">
                          <a:solidFill>
                            <a:schemeClr val="bg1"/>
                          </a:solidFill>
                        </a:rPr>
                        <a:t>Key Information about Forest School: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64903870"/>
                  </a:ext>
                </a:extLst>
              </a:tr>
              <a:tr h="370840">
                <a:tc gridSpan="4">
                  <a:txBody>
                    <a:bodyPr/>
                    <a:lstStyle/>
                    <a:p>
                      <a:r>
                        <a:rPr lang="en-GB" sz="2400" dirty="0">
                          <a:solidFill>
                            <a:schemeClr val="tx1"/>
                          </a:solidFill>
                        </a:rPr>
                        <a:t>Waterproofs</a:t>
                      </a:r>
                    </a:p>
                    <a:p>
                      <a:r>
                        <a:rPr lang="en-GB" sz="2400" dirty="0">
                          <a:solidFill>
                            <a:schemeClr val="tx1"/>
                          </a:solidFill>
                        </a:rPr>
                        <a:t>Wellies</a:t>
                      </a:r>
                    </a:p>
                    <a:p>
                      <a:r>
                        <a:rPr lang="en-GB" sz="2400" dirty="0">
                          <a:solidFill>
                            <a:schemeClr val="tx1"/>
                          </a:solidFill>
                        </a:rPr>
                        <a:t>Warm clothing (hats, gloves, scarfs)</a:t>
                      </a:r>
                    </a:p>
                    <a:p>
                      <a:r>
                        <a:rPr lang="en-GB" sz="2400" dirty="0">
                          <a:solidFill>
                            <a:schemeClr val="tx1"/>
                          </a:solidFill>
                        </a:rPr>
                        <a:t>Spare named bag for muddy clothes.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67495987"/>
                  </a:ext>
                </a:extLst>
              </a:tr>
            </a:tbl>
          </a:graphicData>
        </a:graphic>
      </p:graphicFrame>
    </p:spTree>
    <p:extLst>
      <p:ext uri="{BB962C8B-B14F-4D97-AF65-F5344CB8AC3E}">
        <p14:creationId xmlns:p14="http://schemas.microsoft.com/office/powerpoint/2010/main" val="2048742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570CF9C-A0E8-4821-B8FC-D5D5E4D62BB6}"/>
              </a:ext>
            </a:extLst>
          </p:cNvPr>
          <p:cNvSpPr/>
          <p:nvPr/>
        </p:nvSpPr>
        <p:spPr>
          <a:xfrm>
            <a:off x="1817694" y="205799"/>
            <a:ext cx="5508612" cy="769441"/>
          </a:xfrm>
          <a:prstGeom prst="rect">
            <a:avLst/>
          </a:prstGeom>
        </p:spPr>
        <p:txBody>
          <a:bodyPr wrap="square">
            <a:spAutoFit/>
          </a:bodyPr>
          <a:lstStyle/>
          <a:p>
            <a:pPr algn="ctr"/>
            <a:r>
              <a:rPr lang="en-GB" sz="4400" b="1" dirty="0">
                <a:solidFill>
                  <a:schemeClr val="bg1"/>
                </a:solidFill>
              </a:rPr>
              <a:t>Sports Afternoons</a:t>
            </a:r>
          </a:p>
        </p:txBody>
      </p:sp>
      <p:graphicFrame>
        <p:nvGraphicFramePr>
          <p:cNvPr id="4" name="Table 3">
            <a:extLst>
              <a:ext uri="{FF2B5EF4-FFF2-40B4-BE49-F238E27FC236}">
                <a16:creationId xmlns:a16="http://schemas.microsoft.com/office/drawing/2014/main" id="{18EC4E1B-DB2E-4EED-9761-30821AB0BBA9}"/>
              </a:ext>
            </a:extLst>
          </p:cNvPr>
          <p:cNvGraphicFramePr>
            <a:graphicFrameLocks noGrp="1"/>
          </p:cNvGraphicFramePr>
          <p:nvPr>
            <p:extLst>
              <p:ext uri="{D42A27DB-BD31-4B8C-83A1-F6EECF244321}">
                <p14:modId xmlns:p14="http://schemas.microsoft.com/office/powerpoint/2010/main" val="1377211074"/>
              </p:ext>
            </p:extLst>
          </p:nvPr>
        </p:nvGraphicFramePr>
        <p:xfrm>
          <a:off x="539552" y="1268760"/>
          <a:ext cx="8064896" cy="4998720"/>
        </p:xfrm>
        <a:graphic>
          <a:graphicData uri="http://schemas.openxmlformats.org/drawingml/2006/table">
            <a:tbl>
              <a:tblPr firstRow="1" bandRow="1">
                <a:tableStyleId>{5C22544A-7EE6-4342-B048-85BDC9FD1C3A}</a:tableStyleId>
              </a:tblPr>
              <a:tblGrid>
                <a:gridCol w="8064896">
                  <a:extLst>
                    <a:ext uri="{9D8B030D-6E8A-4147-A177-3AD203B41FA5}">
                      <a16:colId xmlns:a16="http://schemas.microsoft.com/office/drawing/2014/main" val="3039413004"/>
                    </a:ext>
                  </a:extLst>
                </a:gridCol>
              </a:tblGrid>
              <a:tr h="370840">
                <a:tc>
                  <a:txBody>
                    <a:bodyPr/>
                    <a:lstStyle/>
                    <a:p>
                      <a:pPr algn="ctr"/>
                      <a:r>
                        <a:rPr lang="en-GB" sz="4000" dirty="0"/>
                        <a:t>Year 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2155889564"/>
                  </a:ext>
                </a:extLst>
              </a:tr>
              <a:tr h="370840">
                <a:tc>
                  <a:txBody>
                    <a:bodyPr/>
                    <a:lstStyle/>
                    <a:p>
                      <a:pPr algn="ctr"/>
                      <a:r>
                        <a:rPr lang="en-GB" sz="3200" dirty="0"/>
                        <a:t>PE lessons on Wednesdays </a:t>
                      </a:r>
                    </a:p>
                    <a:p>
                      <a:pPr algn="ctr"/>
                      <a:r>
                        <a:rPr lang="en-GB" sz="3200" dirty="0"/>
                        <a:t>PE Afternoon 13.11.26</a:t>
                      </a:r>
                    </a:p>
                    <a:p>
                      <a:pPr algn="ctr"/>
                      <a:r>
                        <a:rPr lang="en-GB" sz="3200" dirty="0"/>
                        <a:t>PE Afternoon 19.03.27</a:t>
                      </a:r>
                    </a:p>
                    <a:p>
                      <a:pPr algn="ctr"/>
                      <a:r>
                        <a:rPr lang="en-GB" sz="3200" dirty="0"/>
                        <a:t>PE Afternoon 07.05.27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249762728"/>
                  </a:ext>
                </a:extLst>
              </a:tr>
              <a:tr h="370840">
                <a:tc>
                  <a:txBody>
                    <a:bodyPr/>
                    <a:lstStyle/>
                    <a:p>
                      <a:pPr algn="ctr"/>
                      <a:r>
                        <a:rPr lang="en-GB" sz="4000" b="1" dirty="0">
                          <a:solidFill>
                            <a:schemeClr val="bg1"/>
                          </a:solidFill>
                        </a:rPr>
                        <a:t>Year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408910585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200" dirty="0"/>
                        <a:t>PE lessons on Tuesdays</a:t>
                      </a:r>
                    </a:p>
                    <a:p>
                      <a:pPr algn="ctr"/>
                      <a:r>
                        <a:rPr lang="en-GB" sz="3200" dirty="0"/>
                        <a:t>PE Afternoon 27.11.26</a:t>
                      </a:r>
                    </a:p>
                    <a:p>
                      <a:pPr algn="ctr"/>
                      <a:r>
                        <a:rPr lang="en-GB" sz="3200" dirty="0"/>
                        <a:t>PE Afternoon  26.02.27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945687839"/>
                  </a:ext>
                </a:extLst>
              </a:tr>
            </a:tbl>
          </a:graphicData>
        </a:graphic>
      </p:graphicFrame>
    </p:spTree>
    <p:extLst>
      <p:ext uri="{BB962C8B-B14F-4D97-AF65-F5344CB8AC3E}">
        <p14:creationId xmlns:p14="http://schemas.microsoft.com/office/powerpoint/2010/main" val="3740540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DAF59E7-52D7-4C27-A0A4-D8E7285B4FDF}"/>
              </a:ext>
            </a:extLst>
          </p:cNvPr>
          <p:cNvGraphicFramePr>
            <a:graphicFrameLocks noGrp="1"/>
          </p:cNvGraphicFramePr>
          <p:nvPr>
            <p:extLst>
              <p:ext uri="{D42A27DB-BD31-4B8C-83A1-F6EECF244321}">
                <p14:modId xmlns:p14="http://schemas.microsoft.com/office/powerpoint/2010/main" val="2414086638"/>
              </p:ext>
            </p:extLst>
          </p:nvPr>
        </p:nvGraphicFramePr>
        <p:xfrm>
          <a:off x="359532" y="432832"/>
          <a:ext cx="8424936" cy="3688080"/>
        </p:xfrm>
        <a:graphic>
          <a:graphicData uri="http://schemas.openxmlformats.org/drawingml/2006/table">
            <a:tbl>
              <a:tblPr firstRow="1" bandRow="1">
                <a:tableStyleId>{5C22544A-7EE6-4342-B048-85BDC9FD1C3A}</a:tableStyleId>
              </a:tblPr>
              <a:tblGrid>
                <a:gridCol w="8424936">
                  <a:extLst>
                    <a:ext uri="{9D8B030D-6E8A-4147-A177-3AD203B41FA5}">
                      <a16:colId xmlns:a16="http://schemas.microsoft.com/office/drawing/2014/main" val="2541042231"/>
                    </a:ext>
                  </a:extLst>
                </a:gridCol>
              </a:tblGrid>
              <a:tr h="370840">
                <a:tc>
                  <a:txBody>
                    <a:bodyPr/>
                    <a:lstStyle/>
                    <a:p>
                      <a:pPr algn="ctr"/>
                      <a:r>
                        <a:rPr lang="en-GB" sz="3200" dirty="0">
                          <a:solidFill>
                            <a:schemeClr val="bg1"/>
                          </a:solidFill>
                        </a:rPr>
                        <a:t>Parent Drop In Evening Advent Term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444681830"/>
                  </a:ext>
                </a:extLst>
              </a:tr>
              <a:tr h="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2400" dirty="0">
                          <a:solidFill>
                            <a:schemeClr val="bg1"/>
                          </a:solidFill>
                          <a:latin typeface="+mj-lt"/>
                        </a:rPr>
                        <a:t>Monday 28</a:t>
                      </a:r>
                      <a:r>
                        <a:rPr lang="en-US" altLang="en-US" sz="2400" baseline="30000" dirty="0">
                          <a:solidFill>
                            <a:schemeClr val="bg1"/>
                          </a:solidFill>
                          <a:latin typeface="+mj-lt"/>
                        </a:rPr>
                        <a:t>th</a:t>
                      </a:r>
                      <a:r>
                        <a:rPr lang="en-US" altLang="en-US" sz="2400" dirty="0">
                          <a:solidFill>
                            <a:schemeClr val="bg1"/>
                          </a:solidFill>
                          <a:latin typeface="+mj-lt"/>
                        </a:rPr>
                        <a:t> September 3.30-4.30pm- Year 6</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bg1"/>
                          </a:solidFill>
                          <a:effectLst/>
                          <a:latin typeface="+mj-lt"/>
                        </a:rPr>
                        <a:t>Tuesday 29</a:t>
                      </a:r>
                      <a:r>
                        <a:rPr kumimoji="0" lang="en-US" altLang="en-US" sz="2400" b="0" i="0" u="none" strike="noStrike" cap="none" normalizeH="0" baseline="30000" dirty="0">
                          <a:ln>
                            <a:noFill/>
                          </a:ln>
                          <a:solidFill>
                            <a:schemeClr val="bg1"/>
                          </a:solidFill>
                          <a:effectLst/>
                          <a:latin typeface="+mj-lt"/>
                        </a:rPr>
                        <a:t>th</a:t>
                      </a:r>
                      <a:r>
                        <a:rPr kumimoji="0" lang="en-US" altLang="en-US" sz="2400" b="0" i="0" u="none" strike="noStrike" cap="none" normalizeH="0" baseline="0" dirty="0">
                          <a:ln>
                            <a:noFill/>
                          </a:ln>
                          <a:solidFill>
                            <a:schemeClr val="bg1"/>
                          </a:solidFill>
                          <a:effectLst/>
                          <a:latin typeface="+mj-lt"/>
                        </a:rPr>
                        <a:t> September 3.30-4.30pm- Year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3476451097"/>
                  </a:ext>
                </a:extLst>
              </a:tr>
              <a:tr h="370840">
                <a:tc>
                  <a:txBody>
                    <a:bodyPr/>
                    <a:lstStyle/>
                    <a:p>
                      <a:pPr algn="ctr"/>
                      <a:r>
                        <a:rPr lang="en-GB" sz="2400" dirty="0"/>
                        <a:t>You do not need to book</a:t>
                      </a:r>
                    </a:p>
                    <a:p>
                      <a:pPr algn="ctr"/>
                      <a:r>
                        <a:rPr lang="en-GB" sz="2400" dirty="0"/>
                        <a:t>Come in off the playground</a:t>
                      </a:r>
                    </a:p>
                    <a:p>
                      <a:pPr algn="ctr"/>
                      <a:r>
                        <a:rPr lang="en-GB" sz="2400" dirty="0"/>
                        <a:t>Chance to catch up with the teacher</a:t>
                      </a:r>
                    </a:p>
                    <a:p>
                      <a:pPr algn="ctr"/>
                      <a:r>
                        <a:rPr lang="en-GB" sz="2400" dirty="0"/>
                        <a:t>Look at books</a:t>
                      </a:r>
                    </a:p>
                    <a:p>
                      <a:pPr algn="ctr"/>
                      <a:r>
                        <a:rPr lang="en-GB" sz="2400" dirty="0"/>
                        <a:t>Keep teacher informed about things</a:t>
                      </a:r>
                    </a:p>
                    <a:p>
                      <a:pPr algn="ctr"/>
                      <a:r>
                        <a:rPr lang="en-GB" sz="2400" dirty="0"/>
                        <a:t>Raise a concern </a:t>
                      </a:r>
                      <a:endParaRPr lang="en-GB"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4864412"/>
                  </a:ext>
                </a:extLst>
              </a:tr>
            </a:tbl>
          </a:graphicData>
        </a:graphic>
      </p:graphicFrame>
      <p:graphicFrame>
        <p:nvGraphicFramePr>
          <p:cNvPr id="3" name="Table 2">
            <a:extLst>
              <a:ext uri="{FF2B5EF4-FFF2-40B4-BE49-F238E27FC236}">
                <a16:creationId xmlns:a16="http://schemas.microsoft.com/office/drawing/2014/main" id="{E405DFF7-CE27-4CDD-99CF-F842BF9542D9}"/>
              </a:ext>
            </a:extLst>
          </p:cNvPr>
          <p:cNvGraphicFramePr>
            <a:graphicFrameLocks noGrp="1"/>
          </p:cNvGraphicFramePr>
          <p:nvPr>
            <p:extLst>
              <p:ext uri="{D42A27DB-BD31-4B8C-83A1-F6EECF244321}">
                <p14:modId xmlns:p14="http://schemas.microsoft.com/office/powerpoint/2010/main" val="386500932"/>
              </p:ext>
            </p:extLst>
          </p:nvPr>
        </p:nvGraphicFramePr>
        <p:xfrm>
          <a:off x="359532" y="4581128"/>
          <a:ext cx="8424936" cy="1463040"/>
        </p:xfrm>
        <a:graphic>
          <a:graphicData uri="http://schemas.openxmlformats.org/drawingml/2006/table">
            <a:tbl>
              <a:tblPr firstRow="1" bandRow="1">
                <a:tableStyleId>{5C22544A-7EE6-4342-B048-85BDC9FD1C3A}</a:tableStyleId>
              </a:tblPr>
              <a:tblGrid>
                <a:gridCol w="8424936">
                  <a:extLst>
                    <a:ext uri="{9D8B030D-6E8A-4147-A177-3AD203B41FA5}">
                      <a16:colId xmlns:a16="http://schemas.microsoft.com/office/drawing/2014/main" val="2005108810"/>
                    </a:ext>
                  </a:extLst>
                </a:gridCol>
              </a:tblGrid>
              <a:tr h="370840">
                <a:tc>
                  <a:txBody>
                    <a:bodyPr/>
                    <a:lstStyle/>
                    <a:p>
                      <a:pPr algn="ctr"/>
                      <a:r>
                        <a:rPr lang="en-GB" sz="3600" dirty="0">
                          <a:solidFill>
                            <a:schemeClr val="bg1"/>
                          </a:solidFill>
                        </a:rPr>
                        <a:t>Parents’ Evening Advent Term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3870462518"/>
                  </a:ext>
                </a:extLst>
              </a:tr>
              <a:tr h="0">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400" dirty="0">
                          <a:solidFill>
                            <a:schemeClr val="bg1"/>
                          </a:solidFill>
                          <a:latin typeface="+mj-lt"/>
                        </a:rPr>
                        <a:t>Tuesday 13</a:t>
                      </a:r>
                      <a:r>
                        <a:rPr lang="en-US" altLang="en-US" sz="2400" baseline="30000" dirty="0">
                          <a:solidFill>
                            <a:schemeClr val="bg1"/>
                          </a:solidFill>
                          <a:latin typeface="+mj-lt"/>
                        </a:rPr>
                        <a:t>th</a:t>
                      </a:r>
                      <a:r>
                        <a:rPr lang="en-US" altLang="en-US" sz="2400" dirty="0">
                          <a:solidFill>
                            <a:schemeClr val="bg1"/>
                          </a:solidFill>
                          <a:latin typeface="+mj-lt"/>
                        </a:rPr>
                        <a:t> October 3.45-6.45pm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400" dirty="0">
                          <a:solidFill>
                            <a:schemeClr val="bg1"/>
                          </a:solidFill>
                          <a:latin typeface="+mj-lt"/>
                        </a:rPr>
                        <a:t>Wednesday 14</a:t>
                      </a:r>
                      <a:r>
                        <a:rPr lang="en-US" altLang="en-US" sz="2400" baseline="30000" dirty="0">
                          <a:solidFill>
                            <a:schemeClr val="bg1"/>
                          </a:solidFill>
                          <a:latin typeface="+mj-lt"/>
                        </a:rPr>
                        <a:t>th</a:t>
                      </a:r>
                      <a:r>
                        <a:rPr lang="en-US" altLang="en-US" sz="2400" dirty="0">
                          <a:solidFill>
                            <a:schemeClr val="bg1"/>
                          </a:solidFill>
                          <a:latin typeface="+mj-lt"/>
                        </a:rPr>
                        <a:t> October 4.15-7.15pm</a:t>
                      </a:r>
                      <a:endParaRPr kumimoji="0" lang="en-US" altLang="en-US" sz="2400" i="0" u="none" strike="noStrike" cap="none" normalizeH="0" baseline="0" dirty="0">
                        <a:ln>
                          <a:noFill/>
                        </a:ln>
                        <a:solidFill>
                          <a:schemeClr val="bg1"/>
                        </a:solidFill>
                        <a:effectLst/>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3410418737"/>
                  </a:ext>
                </a:extLst>
              </a:tr>
            </a:tbl>
          </a:graphicData>
        </a:graphic>
      </p:graphicFrame>
    </p:spTree>
    <p:extLst>
      <p:ext uri="{BB962C8B-B14F-4D97-AF65-F5344CB8AC3E}">
        <p14:creationId xmlns:p14="http://schemas.microsoft.com/office/powerpoint/2010/main" val="945969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bg1"/>
                </a:solidFill>
              </a:rPr>
              <a:t>Curriculum Year 5 </a:t>
            </a:r>
          </a:p>
        </p:txBody>
      </p:sp>
      <p:sp>
        <p:nvSpPr>
          <p:cNvPr id="3" name="Content Placeholder 2"/>
          <p:cNvSpPr>
            <a:spLocks noGrp="1"/>
          </p:cNvSpPr>
          <p:nvPr>
            <p:ph idx="1"/>
          </p:nvPr>
        </p:nvSpPr>
        <p:spPr>
          <a:xfrm>
            <a:off x="395536" y="1340768"/>
            <a:ext cx="8229600" cy="5256584"/>
          </a:xfrm>
        </p:spPr>
        <p:txBody>
          <a:bodyPr>
            <a:normAutofit/>
          </a:bodyPr>
          <a:lstStyle/>
          <a:p>
            <a:pPr marL="0" indent="0">
              <a:buNone/>
            </a:pPr>
            <a:r>
              <a:rPr lang="en-GB" sz="1900" b="1" u="sng" dirty="0"/>
              <a:t>See website for full curriculum overviews </a:t>
            </a:r>
          </a:p>
          <a:p>
            <a:pPr marL="0" indent="0">
              <a:buNone/>
            </a:pPr>
            <a:endParaRPr lang="en-GB" sz="2700" b="1" u="sng" dirty="0">
              <a:solidFill>
                <a:schemeClr val="accent6">
                  <a:lumMod val="75000"/>
                </a:schemeClr>
              </a:solidFill>
            </a:endParaRPr>
          </a:p>
          <a:p>
            <a:pPr marL="0" indent="0">
              <a:buNone/>
            </a:pPr>
            <a:endParaRPr lang="en-GB" sz="1800" b="1" dirty="0">
              <a:solidFill>
                <a:schemeClr val="tx2">
                  <a:lumMod val="60000"/>
                  <a:lumOff val="40000"/>
                </a:schemeClr>
              </a:solidFill>
            </a:endParaRPr>
          </a:p>
        </p:txBody>
      </p:sp>
      <p:pic>
        <p:nvPicPr>
          <p:cNvPr id="4098" name="Picture 2" descr="http://t2.gstatic.com/images?q=tbn:ANd9GcT0ZPaWr_QfyhbaKvQ24Mjzq5vROxJ77rkEjQA5s6KjQr9viduvZ6FS49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157374"/>
            <a:ext cx="1244824" cy="156910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stjosephschalfont.school/assets/Advent-1-image__ResizedImageWzYwMCwzMzhd.png">
            <a:extLst>
              <a:ext uri="{FF2B5EF4-FFF2-40B4-BE49-F238E27FC236}">
                <a16:creationId xmlns:a16="http://schemas.microsoft.com/office/drawing/2014/main" id="{D33E9261-E839-454B-B22B-BFB04511FD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212" y="1957026"/>
            <a:ext cx="8376252" cy="47186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792088"/>
          </a:xfrm>
        </p:spPr>
        <p:txBody>
          <a:bodyPr/>
          <a:lstStyle/>
          <a:p>
            <a:r>
              <a:rPr lang="en-GB" b="1" dirty="0">
                <a:solidFill>
                  <a:schemeClr val="bg1"/>
                </a:solidFill>
              </a:rPr>
              <a:t>Curriculum Year 6 </a:t>
            </a:r>
          </a:p>
        </p:txBody>
      </p:sp>
      <p:sp>
        <p:nvSpPr>
          <p:cNvPr id="3" name="Content Placeholder 2"/>
          <p:cNvSpPr>
            <a:spLocks noGrp="1"/>
          </p:cNvSpPr>
          <p:nvPr>
            <p:ph idx="1"/>
          </p:nvPr>
        </p:nvSpPr>
        <p:spPr>
          <a:xfrm>
            <a:off x="134956" y="688132"/>
            <a:ext cx="8894776" cy="5940660"/>
          </a:xfrm>
        </p:spPr>
        <p:txBody>
          <a:bodyPr>
            <a:noAutofit/>
          </a:bodyPr>
          <a:lstStyle/>
          <a:p>
            <a:pPr marL="0" indent="0">
              <a:buNone/>
            </a:pPr>
            <a:endParaRPr lang="en-GB" sz="1800" b="1" u="sng" dirty="0"/>
          </a:p>
          <a:p>
            <a:pPr marL="0" indent="0">
              <a:buNone/>
            </a:pPr>
            <a:r>
              <a:rPr lang="en-GB" sz="1800" b="1" u="sng" dirty="0"/>
              <a:t>See website for full curriculum overviews</a:t>
            </a:r>
            <a:endParaRPr lang="en-GB" sz="2400" b="1" u="sng" dirty="0"/>
          </a:p>
          <a:p>
            <a:pPr marL="0" indent="0">
              <a:buNone/>
            </a:pPr>
            <a:endParaRPr lang="en-GB" sz="2800" b="1" u="sng" dirty="0"/>
          </a:p>
          <a:p>
            <a:pPr marL="0" indent="0">
              <a:buNone/>
            </a:pPr>
            <a:endParaRPr lang="en-GB" sz="1800" b="1" u="sng" dirty="0"/>
          </a:p>
        </p:txBody>
      </p:sp>
      <p:pic>
        <p:nvPicPr>
          <p:cNvPr id="4" name="Picture 2" descr="http://t2.gstatic.com/images?q=tbn:ANd9GcT0ZPaWr_QfyhbaKvQ24Mjzq5vROxJ77rkEjQA5s6KjQr9viduvZ6FS49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260648"/>
            <a:ext cx="1298440" cy="16366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AD55582-BC34-4733-8DA5-2BCED5A4E405}"/>
              </a:ext>
            </a:extLst>
          </p:cNvPr>
          <p:cNvPicPr>
            <a:picLocks noChangeAspect="1"/>
          </p:cNvPicPr>
          <p:nvPr/>
        </p:nvPicPr>
        <p:blipFill>
          <a:blip r:embed="rId5"/>
          <a:stretch>
            <a:fillRect/>
          </a:stretch>
        </p:blipFill>
        <p:spPr>
          <a:xfrm>
            <a:off x="676164" y="2217450"/>
            <a:ext cx="7812360" cy="4379902"/>
          </a:xfrm>
          <a:prstGeom prst="rect">
            <a:avLst/>
          </a:prstGeom>
        </p:spPr>
      </p:pic>
    </p:spTree>
    <p:extLst>
      <p:ext uri="{BB962C8B-B14F-4D97-AF65-F5344CB8AC3E}">
        <p14:creationId xmlns:p14="http://schemas.microsoft.com/office/powerpoint/2010/main" val="313013821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568" y="-6338"/>
            <a:ext cx="8229600" cy="699034"/>
          </a:xfrm>
        </p:spPr>
        <p:txBody>
          <a:bodyPr>
            <a:normAutofit fontScale="90000"/>
          </a:bodyPr>
          <a:lstStyle/>
          <a:p>
            <a:r>
              <a:rPr lang="en-GB" b="1" u="sng" dirty="0">
                <a:solidFill>
                  <a:schemeClr val="bg1"/>
                </a:solidFill>
                <a:cs typeface="Calibri" panose="020F0502020204030204" pitchFamily="34" charset="0"/>
              </a:rPr>
              <a:t>A typical week…</a:t>
            </a:r>
          </a:p>
        </p:txBody>
      </p:sp>
      <p:sp>
        <p:nvSpPr>
          <p:cNvPr id="3" name="Content Placeholder 2"/>
          <p:cNvSpPr>
            <a:spLocks noGrp="1"/>
          </p:cNvSpPr>
          <p:nvPr>
            <p:ph idx="1"/>
          </p:nvPr>
        </p:nvSpPr>
        <p:spPr>
          <a:xfrm>
            <a:off x="107504" y="821099"/>
            <a:ext cx="9144000" cy="5938076"/>
          </a:xfrm>
        </p:spPr>
        <p:txBody>
          <a:bodyPr>
            <a:noAutofit/>
          </a:bodyPr>
          <a:lstStyle/>
          <a:p>
            <a:pPr marL="285750" indent="-285750"/>
            <a:r>
              <a:rPr lang="en-GB" sz="2800" dirty="0">
                <a:latin typeface="+mj-lt"/>
                <a:cs typeface="Calibri" panose="020F0502020204030204" pitchFamily="34" charset="0"/>
              </a:rPr>
              <a:t>Writing (including SPAG) and </a:t>
            </a:r>
          </a:p>
          <a:p>
            <a:pPr marL="0" indent="0">
              <a:buNone/>
            </a:pPr>
            <a:r>
              <a:rPr lang="en-GB" sz="2800" dirty="0">
                <a:latin typeface="+mj-lt"/>
                <a:cs typeface="Calibri" panose="020F0502020204030204" pitchFamily="34" charset="0"/>
              </a:rPr>
              <a:t>Maths daily </a:t>
            </a:r>
          </a:p>
          <a:p>
            <a:pPr marL="285750" indent="-285750"/>
            <a:r>
              <a:rPr lang="en-GB" sz="2800" dirty="0">
                <a:latin typeface="+mj-lt"/>
                <a:cs typeface="Calibri" panose="020F0502020204030204" pitchFamily="34" charset="0"/>
              </a:rPr>
              <a:t>Reading</a:t>
            </a:r>
          </a:p>
          <a:p>
            <a:pPr marL="285750" indent="-285750"/>
            <a:r>
              <a:rPr lang="en-GB" sz="2800" dirty="0">
                <a:latin typeface="+mj-lt"/>
                <a:cs typeface="Calibri" panose="020F0502020204030204" pitchFamily="34" charset="0"/>
              </a:rPr>
              <a:t>Humanities (History/Geography)</a:t>
            </a:r>
          </a:p>
          <a:p>
            <a:pPr marL="285750" indent="-285750"/>
            <a:r>
              <a:rPr lang="en-GB" sz="2800" dirty="0">
                <a:latin typeface="+mj-lt"/>
                <a:cs typeface="Calibri" panose="020F0502020204030204" pitchFamily="34" charset="0"/>
              </a:rPr>
              <a:t>RE x 2 per week</a:t>
            </a:r>
          </a:p>
          <a:p>
            <a:pPr marL="285750" indent="-285750"/>
            <a:r>
              <a:rPr lang="en-GB" sz="2800" dirty="0">
                <a:latin typeface="+mj-lt"/>
                <a:cs typeface="Calibri" panose="020F0502020204030204" pitchFamily="34" charset="0"/>
              </a:rPr>
              <a:t>Assemblies -whole school Monday, Celebration on Friday and Phase Assembly or Open the Book on Thursday</a:t>
            </a:r>
          </a:p>
          <a:p>
            <a:pPr marL="285750" indent="-285750"/>
            <a:r>
              <a:rPr lang="en-GB" sz="2800" dirty="0">
                <a:latin typeface="+mj-lt"/>
                <a:cs typeface="Calibri" panose="020F0502020204030204" pitchFamily="34" charset="0"/>
              </a:rPr>
              <a:t>Music (drumming), Computing, Spanish, PE x 1 per week (additional Sports afternoons)</a:t>
            </a:r>
          </a:p>
          <a:p>
            <a:pPr marL="285750" indent="-285750"/>
            <a:r>
              <a:rPr lang="en-GB" sz="2800" dirty="0">
                <a:solidFill>
                  <a:schemeClr val="accent1">
                    <a:lumMod val="75000"/>
                  </a:schemeClr>
                </a:solidFill>
                <a:latin typeface="+mj-lt"/>
                <a:cs typeface="Calibri" panose="020F0502020204030204" pitchFamily="34" charset="0"/>
              </a:rPr>
              <a:t>PSHE Day each half term </a:t>
            </a:r>
          </a:p>
          <a:p>
            <a:pPr marL="285750" indent="-285750"/>
            <a:r>
              <a:rPr lang="en-GB" sz="2800" dirty="0">
                <a:solidFill>
                  <a:schemeClr val="accent1">
                    <a:lumMod val="75000"/>
                  </a:schemeClr>
                </a:solidFill>
                <a:latin typeface="+mj-lt"/>
                <a:cs typeface="Calibri" panose="020F0502020204030204" pitchFamily="34" charset="0"/>
              </a:rPr>
              <a:t>Art/D&amp;T week each half term</a:t>
            </a:r>
          </a:p>
          <a:p>
            <a:pPr marL="285750" indent="-285750"/>
            <a:endParaRPr lang="en-GB"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2614" y="89359"/>
            <a:ext cx="2292836" cy="1926753"/>
          </a:xfrm>
          <a:prstGeom prst="rect">
            <a:avLst/>
          </a:prstGeom>
        </p:spPr>
      </p:pic>
    </p:spTree>
    <p:extLst>
      <p:ext uri="{BB962C8B-B14F-4D97-AF65-F5344CB8AC3E}">
        <p14:creationId xmlns:p14="http://schemas.microsoft.com/office/powerpoint/2010/main" val="2892298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chemeClr val="accent3">
                    <a:lumMod val="50000"/>
                  </a:schemeClr>
                </a:solidFill>
              </a:rPr>
              <a:t>      </a:t>
            </a:r>
          </a:p>
        </p:txBody>
      </p:sp>
      <p:sp>
        <p:nvSpPr>
          <p:cNvPr id="3" name="Content Placeholder 2"/>
          <p:cNvSpPr>
            <a:spLocks noGrp="1"/>
          </p:cNvSpPr>
          <p:nvPr>
            <p:ph idx="1"/>
          </p:nvPr>
        </p:nvSpPr>
        <p:spPr>
          <a:xfrm>
            <a:off x="457200" y="1417638"/>
            <a:ext cx="8229600" cy="5179714"/>
          </a:xfrm>
        </p:spPr>
        <p:txBody>
          <a:bodyPr>
            <a:normAutofit/>
          </a:bodyPr>
          <a:lstStyle/>
          <a:p>
            <a:pPr marL="0" indent="0">
              <a:buNone/>
            </a:pPr>
            <a:endParaRPr lang="en-GB" sz="5000" dirty="0"/>
          </a:p>
          <a:p>
            <a:pPr marL="0" indent="0">
              <a:buNone/>
            </a:pPr>
            <a:endParaRPr lang="en-GB" sz="5000" dirty="0"/>
          </a:p>
          <a:p>
            <a:endParaRPr lang="en-GB" dirty="0"/>
          </a:p>
        </p:txBody>
      </p:sp>
      <p:pic>
        <p:nvPicPr>
          <p:cNvPr id="4" name="Picture 3">
            <a:extLst>
              <a:ext uri="{FF2B5EF4-FFF2-40B4-BE49-F238E27FC236}">
                <a16:creationId xmlns:a16="http://schemas.microsoft.com/office/drawing/2014/main" id="{985DC49B-0F3E-4CD2-AAF9-D89A0F0D6C40}"/>
              </a:ext>
            </a:extLst>
          </p:cNvPr>
          <p:cNvPicPr>
            <a:picLocks noChangeAspect="1"/>
          </p:cNvPicPr>
          <p:nvPr/>
        </p:nvPicPr>
        <p:blipFill>
          <a:blip r:embed="rId3"/>
          <a:stretch>
            <a:fillRect/>
          </a:stretch>
        </p:blipFill>
        <p:spPr>
          <a:xfrm>
            <a:off x="590945" y="188640"/>
            <a:ext cx="7962110" cy="4939544"/>
          </a:xfrm>
          <a:prstGeom prst="rect">
            <a:avLst/>
          </a:prstGeom>
        </p:spPr>
      </p:pic>
      <p:pic>
        <p:nvPicPr>
          <p:cNvPr id="1026" name="Picture 2" descr="Accelerated Reader - Rye Hills Academy">
            <a:extLst>
              <a:ext uri="{FF2B5EF4-FFF2-40B4-BE49-F238E27FC236}">
                <a16:creationId xmlns:a16="http://schemas.microsoft.com/office/drawing/2014/main" id="{DDD0B97F-F1F2-4268-B5ED-D0AC6CCB95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1473" y="5338319"/>
            <a:ext cx="4221602" cy="12450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A4870BB-800B-73D9-E616-85AD8DD6919B}"/>
              </a:ext>
            </a:extLst>
          </p:cNvPr>
          <p:cNvSpPr txBox="1"/>
          <p:nvPr/>
        </p:nvSpPr>
        <p:spPr>
          <a:xfrm>
            <a:off x="107504" y="5184592"/>
            <a:ext cx="4032448" cy="1508105"/>
          </a:xfrm>
          <a:prstGeom prst="rect">
            <a:avLst/>
          </a:prstGeom>
          <a:noFill/>
        </p:spPr>
        <p:txBody>
          <a:bodyPr wrap="square" rtlCol="0">
            <a:spAutoFit/>
          </a:bodyPr>
          <a:lstStyle/>
          <a:p>
            <a:pPr algn="ctr"/>
            <a:r>
              <a:rPr lang="en-GB" sz="2000" b="1" u="sng" dirty="0"/>
              <a:t>Tough Ten</a:t>
            </a:r>
          </a:p>
          <a:p>
            <a:pPr algn="ctr"/>
            <a:r>
              <a:rPr lang="en-GB" dirty="0"/>
              <a:t>Given out on a Wednesday and due back the following Wednesday. To be marked by parents/carers each week.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73B1E7-16CF-4393-9EF6-A7E938CF6630}"/>
              </a:ext>
            </a:extLst>
          </p:cNvPr>
          <p:cNvSpPr txBox="1"/>
          <p:nvPr/>
        </p:nvSpPr>
        <p:spPr>
          <a:xfrm>
            <a:off x="755576" y="260648"/>
            <a:ext cx="8064896" cy="461665"/>
          </a:xfrm>
          <a:prstGeom prst="rect">
            <a:avLst/>
          </a:prstGeom>
          <a:noFill/>
        </p:spPr>
        <p:txBody>
          <a:bodyPr wrap="square" rtlCol="0">
            <a:spAutoFit/>
          </a:bodyPr>
          <a:lstStyle/>
          <a:p>
            <a:r>
              <a:rPr lang="en-GB" sz="2400" b="1" dirty="0"/>
              <a:t>Daily Reading at home – completing the Reading Record</a:t>
            </a:r>
          </a:p>
        </p:txBody>
      </p:sp>
      <p:sp>
        <p:nvSpPr>
          <p:cNvPr id="3" name="TextBox 2">
            <a:extLst>
              <a:ext uri="{FF2B5EF4-FFF2-40B4-BE49-F238E27FC236}">
                <a16:creationId xmlns:a16="http://schemas.microsoft.com/office/drawing/2014/main" id="{D28305CF-A8B7-4005-80E3-1CE2BF07429B}"/>
              </a:ext>
            </a:extLst>
          </p:cNvPr>
          <p:cNvSpPr txBox="1"/>
          <p:nvPr/>
        </p:nvSpPr>
        <p:spPr>
          <a:xfrm>
            <a:off x="179512" y="1340768"/>
            <a:ext cx="4536504" cy="4708981"/>
          </a:xfrm>
          <a:prstGeom prst="rect">
            <a:avLst/>
          </a:prstGeom>
          <a:noFill/>
        </p:spPr>
        <p:txBody>
          <a:bodyPr wrap="square" rtlCol="0">
            <a:spAutoFit/>
          </a:bodyPr>
          <a:lstStyle/>
          <a:p>
            <a:pPr marL="342900" indent="-342900">
              <a:buFont typeface="Arial" panose="020B0604020202020204" pitchFamily="34" charset="0"/>
              <a:buChar char="•"/>
            </a:pPr>
            <a:r>
              <a:rPr lang="en-GB" sz="2000" dirty="0"/>
              <a:t>All pupils must read every evening – this must be recorded in the Reading Record daily.  </a:t>
            </a:r>
          </a:p>
          <a:p>
            <a:endParaRPr lang="en-GB" sz="2000" dirty="0"/>
          </a:p>
          <a:p>
            <a:pPr marL="342900" indent="-342900">
              <a:buFont typeface="Arial" panose="020B0604020202020204" pitchFamily="34" charset="0"/>
              <a:buChar char="•"/>
            </a:pPr>
            <a:r>
              <a:rPr lang="en-GB" sz="2000" dirty="0"/>
              <a:t>Children will be assessed in school every half term on Accelerated Reader.</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They are also expected to complete an Accelerated Reader Test every time they finish a book (at least once a month). </a:t>
            </a:r>
          </a:p>
          <a:p>
            <a:pPr marL="342900" indent="-342900">
              <a:buFont typeface="Arial" panose="020B0604020202020204" pitchFamily="34" charset="0"/>
              <a:buChar char="•"/>
            </a:pPr>
            <a:endParaRPr lang="en-GB" sz="2000" dirty="0"/>
          </a:p>
          <a:p>
            <a:endParaRPr lang="en-GB" sz="2000" dirty="0"/>
          </a:p>
        </p:txBody>
      </p:sp>
      <p:pic>
        <p:nvPicPr>
          <p:cNvPr id="4" name="Picture 3">
            <a:extLst>
              <a:ext uri="{FF2B5EF4-FFF2-40B4-BE49-F238E27FC236}">
                <a16:creationId xmlns:a16="http://schemas.microsoft.com/office/drawing/2014/main" id="{FF62676D-B795-491F-8F61-A24A686583E6}"/>
              </a:ext>
            </a:extLst>
          </p:cNvPr>
          <p:cNvPicPr>
            <a:picLocks noChangeAspect="1"/>
          </p:cNvPicPr>
          <p:nvPr/>
        </p:nvPicPr>
        <p:blipFill>
          <a:blip r:embed="rId2"/>
          <a:stretch>
            <a:fillRect/>
          </a:stretch>
        </p:blipFill>
        <p:spPr>
          <a:xfrm>
            <a:off x="4427984" y="3284984"/>
            <a:ext cx="4487433" cy="3384376"/>
          </a:xfrm>
          <a:prstGeom prst="rect">
            <a:avLst/>
          </a:prstGeom>
        </p:spPr>
      </p:pic>
      <p:pic>
        <p:nvPicPr>
          <p:cNvPr id="5" name="Picture 4">
            <a:extLst>
              <a:ext uri="{FF2B5EF4-FFF2-40B4-BE49-F238E27FC236}">
                <a16:creationId xmlns:a16="http://schemas.microsoft.com/office/drawing/2014/main" id="{AE44E14C-AD72-4EF5-A4C0-202EDF8193FC}"/>
              </a:ext>
            </a:extLst>
          </p:cNvPr>
          <p:cNvPicPr>
            <a:picLocks noChangeAspect="1"/>
          </p:cNvPicPr>
          <p:nvPr/>
        </p:nvPicPr>
        <p:blipFill>
          <a:blip r:embed="rId3"/>
          <a:stretch>
            <a:fillRect/>
          </a:stretch>
        </p:blipFill>
        <p:spPr>
          <a:xfrm>
            <a:off x="6084168" y="807629"/>
            <a:ext cx="1776183" cy="2320030"/>
          </a:xfrm>
          <a:prstGeom prst="rect">
            <a:avLst/>
          </a:prstGeom>
        </p:spPr>
      </p:pic>
    </p:spTree>
    <p:extLst>
      <p:ext uri="{BB962C8B-B14F-4D97-AF65-F5344CB8AC3E}">
        <p14:creationId xmlns:p14="http://schemas.microsoft.com/office/powerpoint/2010/main" val="67126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 descr="Description: C:\Users\head\Desktop\values 4">
            <a:extLst>
              <a:ext uri="{FF2B5EF4-FFF2-40B4-BE49-F238E27FC236}">
                <a16:creationId xmlns:a16="http://schemas.microsoft.com/office/drawing/2014/main" id="{E6703C14-5C1E-4261-9E6B-02C3B3848FE0}"/>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0152" y="260648"/>
            <a:ext cx="2304256" cy="171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 1">
            <a:extLst>
              <a:ext uri="{FF2B5EF4-FFF2-40B4-BE49-F238E27FC236}">
                <a16:creationId xmlns:a16="http://schemas.microsoft.com/office/drawing/2014/main" id="{D27B70A8-9484-4E3E-AF74-EE00D954A211}"/>
              </a:ext>
            </a:extLst>
          </p:cNvPr>
          <p:cNvGraphicFramePr>
            <a:graphicFrameLocks noGrp="1"/>
          </p:cNvGraphicFramePr>
          <p:nvPr>
            <p:extLst>
              <p:ext uri="{D42A27DB-BD31-4B8C-83A1-F6EECF244321}">
                <p14:modId xmlns:p14="http://schemas.microsoft.com/office/powerpoint/2010/main" val="1907288674"/>
              </p:ext>
            </p:extLst>
          </p:nvPr>
        </p:nvGraphicFramePr>
        <p:xfrm>
          <a:off x="107504" y="2132856"/>
          <a:ext cx="8928992" cy="4548946"/>
        </p:xfrm>
        <a:graphic>
          <a:graphicData uri="http://schemas.openxmlformats.org/drawingml/2006/table">
            <a:tbl>
              <a:tblPr firstRow="1" firstCol="1" bandRow="1"/>
              <a:tblGrid>
                <a:gridCol w="8928992">
                  <a:extLst>
                    <a:ext uri="{9D8B030D-6E8A-4147-A177-3AD203B41FA5}">
                      <a16:colId xmlns:a16="http://schemas.microsoft.com/office/drawing/2014/main" val="4035489360"/>
                    </a:ext>
                  </a:extLst>
                </a:gridCol>
              </a:tblGrid>
              <a:tr h="4548946">
                <a:tc>
                  <a:txBody>
                    <a:bodyPr/>
                    <a:lstStyle/>
                    <a:p>
                      <a:pPr algn="ctr">
                        <a:lnSpc>
                          <a:spcPct val="115000"/>
                        </a:lnSpc>
                        <a:spcAft>
                          <a:spcPts val="0"/>
                        </a:spcAft>
                      </a:pPr>
                      <a:r>
                        <a:rPr lang="en-US" sz="2300" b="1" dirty="0">
                          <a:solidFill>
                            <a:srgbClr val="FFFFFF"/>
                          </a:solidFill>
                          <a:effectLst/>
                          <a:latin typeface="+mn-lt"/>
                          <a:ea typeface="Times New Roman" panose="02020603050405020304" pitchFamily="18" charset="0"/>
                          <a:cs typeface="Times New Roman" panose="02020603050405020304" pitchFamily="18" charset="0"/>
                        </a:rPr>
                        <a:t>For a safe and happy school, we are expected to:</a:t>
                      </a:r>
                      <a:endParaRPr lang="en-GB" sz="2300" dirty="0">
                        <a:effectLst/>
                        <a:latin typeface="+mn-lt"/>
                        <a:ea typeface="Times New Roman" panose="02020603050405020304" pitchFamily="18" charset="0"/>
                        <a:cs typeface="Times New Roman" panose="02020603050405020304" pitchFamily="18" charset="0"/>
                      </a:endParaRPr>
                    </a:p>
                    <a:p>
                      <a:pPr algn="just">
                        <a:lnSpc>
                          <a:spcPct val="115000"/>
                        </a:lnSpc>
                        <a:spcAft>
                          <a:spcPts val="0"/>
                        </a:spcAft>
                      </a:pPr>
                      <a:r>
                        <a:rPr lang="en-US" sz="2300" dirty="0">
                          <a:solidFill>
                            <a:srgbClr val="FFFFFF"/>
                          </a:solidFill>
                          <a:effectLst/>
                          <a:latin typeface="+mn-lt"/>
                          <a:ea typeface="Times New Roman" panose="02020603050405020304" pitchFamily="18" charset="0"/>
                          <a:cs typeface="Times New Roman" panose="02020603050405020304" pitchFamily="18" charset="0"/>
                        </a:rPr>
                        <a:t> </a:t>
                      </a:r>
                      <a:endParaRPr lang="en-GB" sz="2300" dirty="0">
                        <a:effectLst/>
                        <a:latin typeface="+mn-lt"/>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mn-lt"/>
                          <a:ea typeface="Times New Roman" panose="02020603050405020304" pitchFamily="18" charset="0"/>
                          <a:cs typeface="Times New Roman" panose="02020603050405020304" pitchFamily="18" charset="0"/>
                        </a:rPr>
                        <a:t>Arrive at school on time.</a:t>
                      </a:r>
                      <a:endParaRPr lang="en-GB" sz="2300" dirty="0">
                        <a:effectLst/>
                        <a:latin typeface="+mn-lt"/>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mn-lt"/>
                          <a:ea typeface="Times New Roman" panose="02020603050405020304" pitchFamily="18" charset="0"/>
                          <a:cs typeface="Times New Roman" panose="02020603050405020304" pitchFamily="18" charset="0"/>
                        </a:rPr>
                        <a:t>Take pride in our school building.</a:t>
                      </a:r>
                      <a:endParaRPr lang="en-GB" sz="2300" dirty="0">
                        <a:effectLst/>
                        <a:latin typeface="+mn-lt"/>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mn-lt"/>
                          <a:ea typeface="Times New Roman" panose="02020603050405020304" pitchFamily="18" charset="0"/>
                          <a:cs typeface="Times New Roman" panose="02020603050405020304" pitchFamily="18" charset="0"/>
                        </a:rPr>
                        <a:t>Wear our school uniform with pride.</a:t>
                      </a:r>
                      <a:endParaRPr lang="en-GB" sz="2300" dirty="0">
                        <a:effectLst/>
                        <a:latin typeface="+mn-lt"/>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mn-lt"/>
                          <a:ea typeface="Times New Roman" panose="02020603050405020304" pitchFamily="18" charset="0"/>
                          <a:cs typeface="Times New Roman" panose="02020603050405020304" pitchFamily="18" charset="0"/>
                        </a:rPr>
                        <a:t>Look after our belongings.</a:t>
                      </a:r>
                      <a:endParaRPr lang="en-GB" sz="2300" dirty="0">
                        <a:effectLst/>
                        <a:latin typeface="+mn-lt"/>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mn-lt"/>
                          <a:ea typeface="Times New Roman" panose="02020603050405020304" pitchFamily="18" charset="0"/>
                          <a:cs typeface="Times New Roman" panose="02020603050405020304" pitchFamily="18" charset="0"/>
                        </a:rPr>
                        <a:t>Be truthful, well-mannered and kind.</a:t>
                      </a:r>
                      <a:endParaRPr lang="en-GB" sz="2300" dirty="0">
                        <a:effectLst/>
                        <a:latin typeface="+mn-lt"/>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mn-lt"/>
                          <a:ea typeface="Times New Roman" panose="02020603050405020304" pitchFamily="18" charset="0"/>
                          <a:cs typeface="Times New Roman" panose="02020603050405020304" pitchFamily="18" charset="0"/>
                        </a:rPr>
                        <a:t>Act responsibly and set a good example for others.</a:t>
                      </a:r>
                      <a:endParaRPr lang="en-GB" sz="2300" dirty="0">
                        <a:effectLst/>
                        <a:latin typeface="+mn-lt"/>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mn-lt"/>
                          <a:ea typeface="Times New Roman" panose="02020603050405020304" pitchFamily="18" charset="0"/>
                          <a:cs typeface="Times New Roman" panose="02020603050405020304" pitchFamily="18" charset="0"/>
                        </a:rPr>
                        <a:t>Take responsibility for our actions in school, on trips and online.</a:t>
                      </a:r>
                      <a:endParaRPr lang="en-GB" sz="2300" dirty="0">
                        <a:effectLst/>
                        <a:latin typeface="+mn-lt"/>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mn-lt"/>
                          <a:ea typeface="Times New Roman" panose="02020603050405020304" pitchFamily="18" charset="0"/>
                          <a:cs typeface="Times New Roman" panose="02020603050405020304" pitchFamily="18" charset="0"/>
                        </a:rPr>
                        <a:t>Keep our school litter free.</a:t>
                      </a:r>
                      <a:endParaRPr lang="en-GB" sz="2300" dirty="0">
                        <a:effectLst/>
                        <a:latin typeface="+mn-lt"/>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mn-lt"/>
                          <a:ea typeface="Times New Roman" panose="02020603050405020304" pitchFamily="18" charset="0"/>
                          <a:cs typeface="Times New Roman" panose="02020603050405020304" pitchFamily="18" charset="0"/>
                        </a:rPr>
                        <a:t>Exercise self-control.</a:t>
                      </a:r>
                      <a:endParaRPr lang="en-GB" sz="23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extLst>
                  <a:ext uri="{0D108BD9-81ED-4DB2-BD59-A6C34878D82A}">
                    <a16:rowId xmlns:a16="http://schemas.microsoft.com/office/drawing/2014/main" val="3544729913"/>
                  </a:ext>
                </a:extLst>
              </a:tr>
            </a:tbl>
          </a:graphicData>
        </a:graphic>
      </p:graphicFrame>
      <p:sp>
        <p:nvSpPr>
          <p:cNvPr id="5" name="Title 1">
            <a:extLst>
              <a:ext uri="{FF2B5EF4-FFF2-40B4-BE49-F238E27FC236}">
                <a16:creationId xmlns:a16="http://schemas.microsoft.com/office/drawing/2014/main" id="{6D9D7599-973D-454D-A355-85AC3DBFC9F8}"/>
              </a:ext>
            </a:extLst>
          </p:cNvPr>
          <p:cNvSpPr txBox="1">
            <a:spLocks/>
          </p:cNvSpPr>
          <p:nvPr/>
        </p:nvSpPr>
        <p:spPr>
          <a:xfrm>
            <a:off x="914400" y="70068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b="1" dirty="0">
                <a:solidFill>
                  <a:schemeClr val="bg1"/>
                </a:solidFill>
                <a:latin typeface="+mn-lt"/>
              </a:rPr>
              <a:t>Expectations</a:t>
            </a:r>
          </a:p>
        </p:txBody>
      </p:sp>
    </p:spTree>
    <p:extLst>
      <p:ext uri="{BB962C8B-B14F-4D97-AF65-F5344CB8AC3E}">
        <p14:creationId xmlns:p14="http://schemas.microsoft.com/office/powerpoint/2010/main" val="1080510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68026-4C82-F142-AEE5-050BBA08C624}"/>
              </a:ext>
            </a:extLst>
          </p:cNvPr>
          <p:cNvSpPr>
            <a:spLocks noGrp="1"/>
          </p:cNvSpPr>
          <p:nvPr>
            <p:ph type="title"/>
          </p:nvPr>
        </p:nvSpPr>
        <p:spPr>
          <a:xfrm>
            <a:off x="457200" y="0"/>
            <a:ext cx="8229600" cy="922114"/>
          </a:xfrm>
        </p:spPr>
        <p:txBody>
          <a:bodyPr/>
          <a:lstStyle/>
          <a:p>
            <a:r>
              <a:rPr lang="en-US" b="1" dirty="0">
                <a:solidFill>
                  <a:schemeClr val="bg1"/>
                </a:solidFill>
              </a:rPr>
              <a:t>Stationery</a:t>
            </a:r>
          </a:p>
        </p:txBody>
      </p:sp>
      <p:pic>
        <p:nvPicPr>
          <p:cNvPr id="4" name="Content Placeholder 3">
            <a:extLst>
              <a:ext uri="{FF2B5EF4-FFF2-40B4-BE49-F238E27FC236}">
                <a16:creationId xmlns:a16="http://schemas.microsoft.com/office/drawing/2014/main" id="{170ED91B-BC45-F640-B05D-E0B59C10906A}"/>
              </a:ext>
            </a:extLst>
          </p:cNvPr>
          <p:cNvPicPr>
            <a:picLocks noGrp="1" noChangeAspect="1"/>
          </p:cNvPicPr>
          <p:nvPr>
            <p:ph idx="1"/>
          </p:nvPr>
        </p:nvPicPr>
        <p:blipFill>
          <a:blip r:embed="rId3"/>
          <a:stretch>
            <a:fillRect/>
          </a:stretch>
        </p:blipFill>
        <p:spPr>
          <a:xfrm>
            <a:off x="6454552" y="3703970"/>
            <a:ext cx="2232248" cy="1594463"/>
          </a:xfrm>
          <a:prstGeom prst="rect">
            <a:avLst/>
          </a:prstGeom>
        </p:spPr>
      </p:pic>
      <p:sp>
        <p:nvSpPr>
          <p:cNvPr id="10" name="TextBox 9">
            <a:extLst>
              <a:ext uri="{FF2B5EF4-FFF2-40B4-BE49-F238E27FC236}">
                <a16:creationId xmlns:a16="http://schemas.microsoft.com/office/drawing/2014/main" id="{D1C5342D-4A4A-1F4B-9C36-1873102D7BEE}"/>
              </a:ext>
            </a:extLst>
          </p:cNvPr>
          <p:cNvSpPr txBox="1"/>
          <p:nvPr/>
        </p:nvSpPr>
        <p:spPr>
          <a:xfrm>
            <a:off x="222570" y="1103258"/>
            <a:ext cx="8788010" cy="5201424"/>
          </a:xfrm>
          <a:prstGeom prst="rect">
            <a:avLst/>
          </a:prstGeom>
          <a:noFill/>
        </p:spPr>
        <p:txBody>
          <a:bodyPr wrap="square" rtlCol="0">
            <a:spAutoFit/>
          </a:bodyPr>
          <a:lstStyle/>
          <a:p>
            <a:pPr marL="457200" indent="-457200">
              <a:buFont typeface="Arial" panose="020B0604020202020204" pitchFamily="34" charset="0"/>
              <a:buChar char="•"/>
            </a:pPr>
            <a:r>
              <a:rPr lang="en-US" sz="2400" dirty="0"/>
              <a:t>2 pencils </a:t>
            </a:r>
          </a:p>
          <a:p>
            <a:pPr marL="457200" indent="-457200">
              <a:buFont typeface="Arial" panose="020B0604020202020204" pitchFamily="34" charset="0"/>
              <a:buChar char="•"/>
            </a:pPr>
            <a:r>
              <a:rPr lang="en-US" sz="2400" dirty="0"/>
              <a:t>Pencil sharpener</a:t>
            </a:r>
          </a:p>
          <a:p>
            <a:pPr marL="457200" indent="-457200">
              <a:buFont typeface="Arial" panose="020B0604020202020204" pitchFamily="34" charset="0"/>
              <a:buChar char="•"/>
            </a:pPr>
            <a:r>
              <a:rPr lang="en-US" sz="2400" dirty="0"/>
              <a:t>30cm ruler</a:t>
            </a:r>
          </a:p>
          <a:p>
            <a:pPr marL="457200" indent="-457200">
              <a:buFont typeface="Arial" panose="020B0604020202020204" pitchFamily="34" charset="0"/>
              <a:buChar char="•"/>
            </a:pPr>
            <a:r>
              <a:rPr lang="en-US" sz="2400" dirty="0"/>
              <a:t>Blue handwriting pen (not biro)</a:t>
            </a:r>
          </a:p>
          <a:p>
            <a:pPr marL="457200" indent="-457200">
              <a:buFont typeface="Arial" panose="020B0604020202020204" pitchFamily="34" charset="0"/>
              <a:buChar char="•"/>
            </a:pPr>
            <a:r>
              <a:rPr lang="en-US" sz="2400" dirty="0"/>
              <a:t>Purple pen</a:t>
            </a:r>
          </a:p>
          <a:p>
            <a:pPr marL="457200" indent="-457200">
              <a:buFont typeface="Arial" panose="020B0604020202020204" pitchFamily="34" charset="0"/>
              <a:buChar char="•"/>
            </a:pPr>
            <a:r>
              <a:rPr lang="en-US" sz="2400" dirty="0"/>
              <a:t>Whiteboard pen</a:t>
            </a:r>
          </a:p>
          <a:p>
            <a:pPr marL="457200" indent="-457200">
              <a:buFont typeface="Arial" panose="020B0604020202020204" pitchFamily="34" charset="0"/>
              <a:buChar char="•"/>
            </a:pPr>
            <a:r>
              <a:rPr lang="en-US" sz="2400" dirty="0"/>
              <a:t>Pritt Stick</a:t>
            </a:r>
          </a:p>
          <a:p>
            <a:pPr marL="457200" indent="-457200">
              <a:buFont typeface="Arial" panose="020B0604020202020204" pitchFamily="34" charset="0"/>
              <a:buChar char="•"/>
            </a:pPr>
            <a:r>
              <a:rPr lang="en-US" sz="2400" dirty="0"/>
              <a:t>Eraser</a:t>
            </a:r>
          </a:p>
          <a:p>
            <a:pPr marL="457200" indent="-457200">
              <a:buFont typeface="Arial" panose="020B0604020202020204" pitchFamily="34" charset="0"/>
              <a:buChar char="•"/>
            </a:pPr>
            <a:r>
              <a:rPr lang="en-US" sz="2400" dirty="0"/>
              <a:t>Pack of coloured pencils</a:t>
            </a:r>
          </a:p>
          <a:p>
            <a:pPr marL="457200" indent="-457200">
              <a:buFont typeface="Arial" panose="020B0604020202020204" pitchFamily="34" charset="0"/>
              <a:buChar char="•"/>
            </a:pPr>
            <a:r>
              <a:rPr lang="en-US" sz="2400" dirty="0"/>
              <a:t>Small scissors </a:t>
            </a:r>
          </a:p>
          <a:p>
            <a:r>
              <a:rPr lang="en-US" sz="2400" b="1" dirty="0"/>
              <a:t>All items to be clearly labelled</a:t>
            </a:r>
          </a:p>
          <a:p>
            <a:endParaRPr lang="en-US" dirty="0"/>
          </a:p>
          <a:p>
            <a:r>
              <a:rPr lang="en-US" sz="2000" dirty="0"/>
              <a:t>Pencil cases should be small enough to fit inside their tray </a:t>
            </a:r>
          </a:p>
          <a:p>
            <a:r>
              <a:rPr lang="en-US" sz="2000" dirty="0"/>
              <a:t>(no Smiggle pencil cases please).</a:t>
            </a:r>
          </a:p>
        </p:txBody>
      </p:sp>
      <p:pic>
        <p:nvPicPr>
          <p:cNvPr id="2052" name="Picture 4" descr="Office stationery by Leston Stationery Ltd">
            <a:extLst>
              <a:ext uri="{FF2B5EF4-FFF2-40B4-BE49-F238E27FC236}">
                <a16:creationId xmlns:a16="http://schemas.microsoft.com/office/drawing/2014/main" id="{4E81BBDC-6E0C-4113-B963-7D26B0732C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4749" y="886127"/>
            <a:ext cx="3106681"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031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hidden="1">
            <a:extLst>
              <a:ext uri="{FF2B5EF4-FFF2-40B4-BE49-F238E27FC236}">
                <a16:creationId xmlns:a16="http://schemas.microsoft.com/office/drawing/2014/main" id="{98F7175E-4734-47F4-86B9-50FA2B75E013}"/>
              </a:ext>
            </a:extLst>
          </p:cNvPr>
          <p:cNvSpPr>
            <a:spLocks noChangeArrowheads="1"/>
          </p:cNvSpPr>
          <p:nvPr/>
        </p:nvSpPr>
        <p:spPr bwMode="auto">
          <a:xfrm>
            <a:off x="-890584" y="-1392238"/>
            <a:ext cx="6486526" cy="9475788"/>
          </a:xfrm>
          <a:prstGeom prst="rect">
            <a:avLst/>
          </a:prstGeom>
          <a:solidFill>
            <a:srgbClr val="FFCC00"/>
          </a:solidFill>
          <a:ln w="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6150" name="Picture 6" descr="A4 SIZE &amp;#39;COME IN&amp;#39; OPEN &amp;amp; CLOSED SIGN, SHOP WINDOW DOOR - red color | eBay">
            <a:extLst>
              <a:ext uri="{FF2B5EF4-FFF2-40B4-BE49-F238E27FC236}">
                <a16:creationId xmlns:a16="http://schemas.microsoft.com/office/drawing/2014/main" id="{5890C5CE-8880-4330-BF1B-F430B814F3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09" y="188640"/>
            <a:ext cx="3672411" cy="25995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01AEACC-8E38-47D8-B3B6-2F7122C6CC65}"/>
              </a:ext>
            </a:extLst>
          </p:cNvPr>
          <p:cNvSpPr txBox="1"/>
          <p:nvPr/>
        </p:nvSpPr>
        <p:spPr>
          <a:xfrm>
            <a:off x="323525" y="3717032"/>
            <a:ext cx="3672411" cy="1200329"/>
          </a:xfrm>
          <a:prstGeom prst="rect">
            <a:avLst/>
          </a:prstGeom>
          <a:noFill/>
        </p:spPr>
        <p:txBody>
          <a:bodyPr wrap="square" rtlCol="0">
            <a:spAutoFit/>
          </a:bodyPr>
          <a:lstStyle/>
          <a:p>
            <a:r>
              <a:rPr lang="en-GB" sz="2400" dirty="0">
                <a:latin typeface="Century Gothic" panose="020B0502020202020204" pitchFamily="34" charset="0"/>
              </a:rPr>
              <a:t>Stationery Shop is open every morning </a:t>
            </a:r>
          </a:p>
          <a:p>
            <a:r>
              <a:rPr lang="en-GB" sz="2400" dirty="0">
                <a:latin typeface="Century Gothic" panose="020B0502020202020204" pitchFamily="34" charset="0"/>
              </a:rPr>
              <a:t>Key Stage 1 Hall Door.</a:t>
            </a:r>
          </a:p>
        </p:txBody>
      </p:sp>
      <p:pic>
        <p:nvPicPr>
          <p:cNvPr id="6" name="Picture 5">
            <a:extLst>
              <a:ext uri="{FF2B5EF4-FFF2-40B4-BE49-F238E27FC236}">
                <a16:creationId xmlns:a16="http://schemas.microsoft.com/office/drawing/2014/main" id="{CF6FD9B0-9B51-4860-A77F-60F4246DFAB9}"/>
              </a:ext>
            </a:extLst>
          </p:cNvPr>
          <p:cNvPicPr>
            <a:picLocks noChangeAspect="1"/>
          </p:cNvPicPr>
          <p:nvPr/>
        </p:nvPicPr>
        <p:blipFill>
          <a:blip r:embed="rId4"/>
          <a:stretch>
            <a:fillRect/>
          </a:stretch>
        </p:blipFill>
        <p:spPr>
          <a:xfrm>
            <a:off x="4049439" y="188640"/>
            <a:ext cx="4932091" cy="6584251"/>
          </a:xfrm>
          <a:prstGeom prst="rect">
            <a:avLst/>
          </a:prstGeom>
        </p:spPr>
      </p:pic>
    </p:spTree>
    <p:extLst>
      <p:ext uri="{BB962C8B-B14F-4D97-AF65-F5344CB8AC3E}">
        <p14:creationId xmlns:p14="http://schemas.microsoft.com/office/powerpoint/2010/main" val="342280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b="1" dirty="0">
                <a:solidFill>
                  <a:schemeClr val="bg1"/>
                </a:solidFill>
              </a:rPr>
              <a:t>End of day procedures</a:t>
            </a:r>
            <a:endParaRPr lang="en-GB" dirty="0">
              <a:solidFill>
                <a:schemeClr val="bg1"/>
              </a:solidFill>
            </a:endParaRPr>
          </a:p>
        </p:txBody>
      </p:sp>
      <p:sp>
        <p:nvSpPr>
          <p:cNvPr id="3" name="Content Placeholder 2"/>
          <p:cNvSpPr>
            <a:spLocks noGrp="1"/>
          </p:cNvSpPr>
          <p:nvPr>
            <p:ph idx="1"/>
          </p:nvPr>
        </p:nvSpPr>
        <p:spPr>
          <a:xfrm>
            <a:off x="143508" y="1484784"/>
            <a:ext cx="8856984" cy="4525963"/>
          </a:xfrm>
        </p:spPr>
        <p:txBody>
          <a:bodyPr>
            <a:normAutofit fontScale="85000" lnSpcReduction="20000"/>
          </a:bodyPr>
          <a:lstStyle/>
          <a:p>
            <a:r>
              <a:rPr lang="en-US" dirty="0"/>
              <a:t>Children will only be released to those </a:t>
            </a:r>
            <a:r>
              <a:rPr lang="en-US" b="1" dirty="0"/>
              <a:t>over the age of 16 </a:t>
            </a:r>
            <a:r>
              <a:rPr lang="en-US" dirty="0"/>
              <a:t>– a password will still be required.</a:t>
            </a:r>
          </a:p>
          <a:p>
            <a:endParaRPr lang="en-US" dirty="0"/>
          </a:p>
          <a:p>
            <a:r>
              <a:rPr lang="en-US" dirty="0"/>
              <a:t>If contact details change - update</a:t>
            </a:r>
            <a:r>
              <a:rPr lang="en-GB" dirty="0"/>
              <a:t> via the school office.</a:t>
            </a:r>
          </a:p>
          <a:p>
            <a:pPr marL="0" indent="0">
              <a:buNone/>
            </a:pPr>
            <a:endParaRPr lang="en-US" dirty="0"/>
          </a:p>
          <a:p>
            <a:r>
              <a:rPr lang="en-US" dirty="0"/>
              <a:t>Children in Year 5-6 whose parents wish them to independently leave the school site must put this in writing (letter / email).</a:t>
            </a:r>
          </a:p>
          <a:p>
            <a:endParaRPr lang="en-US" dirty="0"/>
          </a:p>
          <a:p>
            <a:r>
              <a:rPr lang="en-US" dirty="0"/>
              <a:t>Behaviour expectations. </a:t>
            </a:r>
            <a:endParaRPr lang="en-GB" dirty="0"/>
          </a:p>
        </p:txBody>
      </p:sp>
    </p:spTree>
    <p:extLst>
      <p:ext uri="{BB962C8B-B14F-4D97-AF65-F5344CB8AC3E}">
        <p14:creationId xmlns:p14="http://schemas.microsoft.com/office/powerpoint/2010/main" val="2862964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6D8A6A-451A-4B73-962E-8D134AB33867}"/>
              </a:ext>
            </a:extLst>
          </p:cNvPr>
          <p:cNvSpPr/>
          <p:nvPr/>
        </p:nvSpPr>
        <p:spPr>
          <a:xfrm>
            <a:off x="323528" y="260648"/>
            <a:ext cx="8136904" cy="707886"/>
          </a:xfrm>
          <a:prstGeom prst="rect">
            <a:avLst/>
          </a:prstGeom>
        </p:spPr>
        <p:txBody>
          <a:bodyPr wrap="square">
            <a:spAutoFit/>
          </a:bodyPr>
          <a:lstStyle/>
          <a:p>
            <a:r>
              <a:rPr lang="en-GB" sz="4000" b="1" dirty="0">
                <a:solidFill>
                  <a:schemeClr val="bg1"/>
                </a:solidFill>
              </a:rPr>
              <a:t>Key Information </a:t>
            </a:r>
          </a:p>
        </p:txBody>
      </p:sp>
      <p:sp>
        <p:nvSpPr>
          <p:cNvPr id="3" name="Rectangle 2">
            <a:extLst>
              <a:ext uri="{FF2B5EF4-FFF2-40B4-BE49-F238E27FC236}">
                <a16:creationId xmlns:a16="http://schemas.microsoft.com/office/drawing/2014/main" id="{34F55D8C-5E79-4118-92B9-3F47879610B6}"/>
              </a:ext>
            </a:extLst>
          </p:cNvPr>
          <p:cNvSpPr/>
          <p:nvPr/>
        </p:nvSpPr>
        <p:spPr>
          <a:xfrm>
            <a:off x="179512" y="1196752"/>
            <a:ext cx="8712968" cy="4278094"/>
          </a:xfrm>
          <a:prstGeom prst="rect">
            <a:avLst/>
          </a:prstGeom>
        </p:spPr>
        <p:txBody>
          <a:bodyPr wrap="square">
            <a:spAutoFit/>
          </a:bodyPr>
          <a:lstStyle/>
          <a:p>
            <a:endParaRPr lang="en-GB" sz="2000" dirty="0">
              <a:solidFill>
                <a:srgbClr val="FF0000"/>
              </a:solidFill>
            </a:endParaRPr>
          </a:p>
          <a:p>
            <a:pPr marL="457200" indent="-457200">
              <a:buFont typeface="Arial" pitchFamily="34" charset="0"/>
              <a:buChar char="•"/>
            </a:pPr>
            <a:r>
              <a:rPr lang="en-GB" sz="2800" dirty="0"/>
              <a:t>Label school uniform and PE kits (including bags).</a:t>
            </a:r>
          </a:p>
          <a:p>
            <a:endParaRPr lang="en-GB" sz="2800" dirty="0"/>
          </a:p>
          <a:p>
            <a:pPr marL="457200" indent="-457200">
              <a:buFont typeface="Arial" pitchFamily="34" charset="0"/>
              <a:buChar char="•"/>
            </a:pPr>
            <a:r>
              <a:rPr lang="en-GB" sz="2800" dirty="0"/>
              <a:t>Appropriate clothing for the season (coat, sunhat etc.).</a:t>
            </a:r>
          </a:p>
          <a:p>
            <a:endParaRPr lang="en-GB" sz="2800" dirty="0"/>
          </a:p>
          <a:p>
            <a:pPr marL="457200" indent="-457200">
              <a:buFont typeface="Arial" pitchFamily="34" charset="0"/>
              <a:buChar char="•"/>
            </a:pPr>
            <a:r>
              <a:rPr lang="en-GB" sz="2800" dirty="0"/>
              <a:t>Children in KS2 can bring </a:t>
            </a:r>
            <a:r>
              <a:rPr lang="en-GB" sz="2800" b="1" dirty="0"/>
              <a:t>fruit/veg </a:t>
            </a:r>
            <a:r>
              <a:rPr lang="en-GB" sz="2800" dirty="0"/>
              <a:t>for a break time snack. This should be in their school bag not in their lunchbox.</a:t>
            </a:r>
          </a:p>
          <a:p>
            <a:pPr marL="457200" indent="-457200">
              <a:buFont typeface="Arial" pitchFamily="34" charset="0"/>
              <a:buChar char="•"/>
            </a:pPr>
            <a:endParaRPr lang="en-GB" sz="2800" dirty="0"/>
          </a:p>
          <a:p>
            <a:pPr marL="457200" indent="-457200">
              <a:buFont typeface="Arial" pitchFamily="34" charset="0"/>
              <a:buChar char="•"/>
            </a:pPr>
            <a:r>
              <a:rPr lang="en-GB" sz="2800" dirty="0"/>
              <a:t>Water bottle (reusable / </a:t>
            </a:r>
            <a:r>
              <a:rPr lang="en-GB" sz="2800" b="1" dirty="0"/>
              <a:t>no juice</a:t>
            </a:r>
            <a:r>
              <a:rPr lang="en-GB" sz="2800" dirty="0"/>
              <a:t>). </a:t>
            </a:r>
          </a:p>
        </p:txBody>
      </p:sp>
    </p:spTree>
    <p:extLst>
      <p:ext uri="{BB962C8B-B14F-4D97-AF65-F5344CB8AC3E}">
        <p14:creationId xmlns:p14="http://schemas.microsoft.com/office/powerpoint/2010/main" val="2530313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sz="3600" b="1" u="sng" dirty="0">
                <a:solidFill>
                  <a:schemeClr val="bg1"/>
                </a:solidFill>
                <a:cs typeface="Calibri" panose="020F0502020204030204" pitchFamily="34" charset="0"/>
              </a:rPr>
              <a:t>Working Together</a:t>
            </a:r>
          </a:p>
        </p:txBody>
      </p:sp>
      <p:sp>
        <p:nvSpPr>
          <p:cNvPr id="3" name="Content Placeholder 2"/>
          <p:cNvSpPr>
            <a:spLocks noGrp="1"/>
          </p:cNvSpPr>
          <p:nvPr>
            <p:ph idx="1"/>
          </p:nvPr>
        </p:nvSpPr>
        <p:spPr>
          <a:xfrm>
            <a:off x="457200" y="1600200"/>
            <a:ext cx="8229600" cy="4925144"/>
          </a:xfrm>
        </p:spPr>
        <p:txBody>
          <a:bodyPr>
            <a:normAutofit/>
          </a:bodyPr>
          <a:lstStyle/>
          <a:p>
            <a:r>
              <a:rPr lang="en-GB" sz="2800" dirty="0">
                <a:latin typeface="+mj-lt"/>
                <a:cs typeface="Calibri" panose="020F0502020204030204" pitchFamily="34" charset="0"/>
              </a:rPr>
              <a:t>Uniform</a:t>
            </a:r>
          </a:p>
          <a:p>
            <a:r>
              <a:rPr lang="en-GB" sz="2800" dirty="0">
                <a:latin typeface="+mj-lt"/>
                <a:cs typeface="Calibri" panose="020F0502020204030204" pitchFamily="34" charset="0"/>
              </a:rPr>
              <a:t>Reading daily- encourage accelerated reader quizzes</a:t>
            </a:r>
          </a:p>
          <a:p>
            <a:r>
              <a:rPr lang="en-GB" sz="2800" dirty="0">
                <a:latin typeface="+mj-lt"/>
                <a:cs typeface="Calibri" panose="020F0502020204030204" pitchFamily="34" charset="0"/>
              </a:rPr>
              <a:t>Providing PE kit </a:t>
            </a:r>
            <a:r>
              <a:rPr lang="en-GB" sz="2800" dirty="0">
                <a:solidFill>
                  <a:srgbClr val="FF0000"/>
                </a:solidFill>
                <a:latin typeface="+mj-lt"/>
                <a:cs typeface="Calibri" panose="020F0502020204030204" pitchFamily="34" charset="0"/>
              </a:rPr>
              <a:t>(Y5- Wednesday / Y6 Tuesday)</a:t>
            </a:r>
          </a:p>
          <a:p>
            <a:r>
              <a:rPr lang="en-GB" sz="2800" dirty="0">
                <a:latin typeface="+mj-lt"/>
                <a:cs typeface="Calibri" panose="020F0502020204030204" pitchFamily="34" charset="0"/>
              </a:rPr>
              <a:t>Homework support</a:t>
            </a:r>
          </a:p>
          <a:p>
            <a:r>
              <a:rPr lang="en-GB" sz="2800" dirty="0">
                <a:latin typeface="+mj-lt"/>
                <a:cs typeface="Calibri" panose="020F0502020204030204" pitchFamily="34" charset="0"/>
              </a:rPr>
              <a:t>Independence </a:t>
            </a:r>
          </a:p>
          <a:p>
            <a:pPr marL="0" indent="0">
              <a:buNone/>
            </a:pPr>
            <a:endParaRPr lang="en-GB"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7613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2482861-5E5C-43E6-B0E4-B8A417F910CA}"/>
              </a:ext>
            </a:extLst>
          </p:cNvPr>
          <p:cNvGraphicFramePr>
            <a:graphicFrameLocks noGrp="1"/>
          </p:cNvGraphicFramePr>
          <p:nvPr/>
        </p:nvGraphicFramePr>
        <p:xfrm>
          <a:off x="287524" y="117891"/>
          <a:ext cx="8568952" cy="6805098"/>
        </p:xfrm>
        <a:graphic>
          <a:graphicData uri="http://schemas.openxmlformats.org/drawingml/2006/table">
            <a:tbl>
              <a:tblPr firstRow="1" firstCol="1" bandRow="1">
                <a:tableStyleId>{5C22544A-7EE6-4342-B048-85BDC9FD1C3A}</a:tableStyleId>
              </a:tblPr>
              <a:tblGrid>
                <a:gridCol w="1098922">
                  <a:extLst>
                    <a:ext uri="{9D8B030D-6E8A-4147-A177-3AD203B41FA5}">
                      <a16:colId xmlns:a16="http://schemas.microsoft.com/office/drawing/2014/main" val="3203236279"/>
                    </a:ext>
                  </a:extLst>
                </a:gridCol>
                <a:gridCol w="5525814">
                  <a:extLst>
                    <a:ext uri="{9D8B030D-6E8A-4147-A177-3AD203B41FA5}">
                      <a16:colId xmlns:a16="http://schemas.microsoft.com/office/drawing/2014/main" val="2957128408"/>
                    </a:ext>
                  </a:extLst>
                </a:gridCol>
                <a:gridCol w="1944216">
                  <a:extLst>
                    <a:ext uri="{9D8B030D-6E8A-4147-A177-3AD203B41FA5}">
                      <a16:colId xmlns:a16="http://schemas.microsoft.com/office/drawing/2014/main" val="2563002048"/>
                    </a:ext>
                  </a:extLst>
                </a:gridCol>
              </a:tblGrid>
              <a:tr h="340511">
                <a:tc>
                  <a:txBody>
                    <a:bodyPr/>
                    <a:lstStyle/>
                    <a:p>
                      <a:pPr algn="just">
                        <a:spcAft>
                          <a:spcPts val="0"/>
                        </a:spcAft>
                      </a:pPr>
                      <a:br>
                        <a:rPr lang="en-GB" sz="1200" dirty="0">
                          <a:solidFill>
                            <a:schemeClr val="tx1"/>
                          </a:solidFill>
                          <a:effectLst/>
                        </a:rPr>
                      </a:b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GB" sz="1200" dirty="0">
                          <a:solidFill>
                            <a:schemeClr val="tx1"/>
                          </a:solidFill>
                          <a:effectLst/>
                        </a:rPr>
                        <a:t>Uniform Key Stage 2 (Year 3 – Year 6)</a:t>
                      </a:r>
                    </a:p>
                    <a:p>
                      <a:pPr algn="just">
                        <a:spcAft>
                          <a:spcPts val="0"/>
                        </a:spcAft>
                      </a:pPr>
                      <a:r>
                        <a:rPr lang="en-GB" sz="1200" dirty="0">
                          <a:solidFill>
                            <a:schemeClr val="tx1"/>
                          </a:solidFill>
                          <a:effectLst/>
                        </a:rPr>
                        <a:t>Item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 </a:t>
                      </a:r>
                    </a:p>
                    <a:p>
                      <a:pPr algn="just">
                        <a:spcAft>
                          <a:spcPts val="0"/>
                        </a:spcAft>
                      </a:pPr>
                      <a:r>
                        <a:rPr lang="en-GB" sz="1200">
                          <a:solidFill>
                            <a:schemeClr val="tx1"/>
                          </a:solidFill>
                          <a:effectLst/>
                        </a:rPr>
                        <a:t>Available from</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0393224"/>
                  </a:ext>
                </a:extLst>
              </a:tr>
              <a:tr h="113504">
                <a:tc>
                  <a:txBody>
                    <a:bodyPr/>
                    <a:lstStyle/>
                    <a:p>
                      <a:pPr algn="just">
                        <a:spcAft>
                          <a:spcPts val="0"/>
                        </a:spcAft>
                      </a:pPr>
                      <a:r>
                        <a:rPr lang="en-GB" sz="1200">
                          <a:solidFill>
                            <a:schemeClr val="tx1"/>
                          </a:solidFill>
                          <a:effectLst/>
                        </a:rPr>
                        <a:t>Winter</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Half Term Advent (Oct) – start of Pentecost Term (after Easter)</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49153769"/>
                  </a:ext>
                </a:extLst>
              </a:tr>
              <a:tr h="113504">
                <a:tc>
                  <a:txBody>
                    <a:bodyPr/>
                    <a:lstStyle/>
                    <a:p>
                      <a:pPr algn="just">
                        <a:spcAft>
                          <a:spcPts val="0"/>
                        </a:spcAft>
                      </a:pPr>
                      <a:r>
                        <a:rPr lang="en-GB" sz="1200" u="none" strike="noStrike">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Dark green V-necked jumper with school crest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Earth Website</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4355111"/>
                  </a:ext>
                </a:extLst>
              </a:tr>
              <a:tr h="113504">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Dark green tie with thin gold double stripe</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Earth Website</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9325408"/>
                  </a:ext>
                </a:extLst>
              </a:tr>
              <a:tr h="113504">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White cotton shirt</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Any stockist</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21066656"/>
                  </a:ext>
                </a:extLst>
              </a:tr>
              <a:tr h="340511">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Dark grey full-length school trousers (formal straight trousers / not jersey) / Dark grey pleated, full or A-line knee-length skirt or pinafore</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Any stockist</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32316017"/>
                  </a:ext>
                </a:extLst>
              </a:tr>
              <a:tr h="113504">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Dark grey or white knee/ankle socks or tights (no branded logos)</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Any stockist</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6506151"/>
                  </a:ext>
                </a:extLst>
              </a:tr>
              <a:tr h="290209">
                <a:tc>
                  <a:txBody>
                    <a:bodyPr/>
                    <a:lstStyle/>
                    <a:p>
                      <a:pPr algn="just">
                        <a:spcAft>
                          <a:spcPts val="0"/>
                        </a:spcAft>
                      </a:pPr>
                      <a:r>
                        <a:rPr lang="en-GB" sz="1200">
                          <a:solidFill>
                            <a:schemeClr val="tx1"/>
                          </a:solidFill>
                          <a:effectLst/>
                        </a:rPr>
                        <a:t> </a:t>
                      </a:r>
                    </a:p>
                    <a:p>
                      <a:pPr algn="just">
                        <a:spcAft>
                          <a:spcPts val="0"/>
                        </a:spcAft>
                      </a:pPr>
                      <a:r>
                        <a:rPr lang="en-GB" sz="1200">
                          <a:solidFill>
                            <a:schemeClr val="tx1"/>
                          </a:solidFill>
                          <a:effectLst/>
                        </a:rPr>
                        <a:t>Summer</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Black shoes (no branded logos)</a:t>
                      </a:r>
                    </a:p>
                    <a:p>
                      <a:pPr algn="just">
                        <a:spcAft>
                          <a:spcPts val="0"/>
                        </a:spcAft>
                      </a:pPr>
                      <a:r>
                        <a:rPr lang="en-GB" sz="1200">
                          <a:solidFill>
                            <a:schemeClr val="tx1"/>
                          </a:solidFill>
                          <a:effectLst/>
                        </a:rPr>
                        <a:t>Start of Pentecost Term (after Easter) - Half Term Advent (Oct)</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Any stockist</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0935004"/>
                  </a:ext>
                </a:extLst>
              </a:tr>
              <a:tr h="1362045">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Dark grey knee length school shorts (formal straight / not jersey) / Dark grey full-length school trousers (formal straight trousers / not jersey) / Dark grey pleated, full or A-line knee-length skirt or pinafore</a:t>
                      </a:r>
                    </a:p>
                    <a:p>
                      <a:pPr algn="just">
                        <a:spcAft>
                          <a:spcPts val="0"/>
                        </a:spcAft>
                      </a:pPr>
                      <a:r>
                        <a:rPr lang="en-GB" sz="1200">
                          <a:solidFill>
                            <a:schemeClr val="tx1"/>
                          </a:solidFill>
                          <a:effectLst/>
                        </a:rPr>
                        <a:t>White cotton shirt (worn with school tie)</a:t>
                      </a:r>
                    </a:p>
                    <a:p>
                      <a:pPr algn="just">
                        <a:spcAft>
                          <a:spcPts val="0"/>
                        </a:spcAft>
                      </a:pPr>
                      <a:r>
                        <a:rPr lang="en-GB" sz="1200">
                          <a:solidFill>
                            <a:schemeClr val="tx1"/>
                          </a:solidFill>
                          <a:effectLst/>
                        </a:rPr>
                        <a:t>School tie (if wearing a cotton shirt) </a:t>
                      </a:r>
                    </a:p>
                    <a:p>
                      <a:pPr algn="just">
                        <a:spcAft>
                          <a:spcPts val="0"/>
                        </a:spcAft>
                      </a:pPr>
                      <a:r>
                        <a:rPr lang="en-GB" sz="1200">
                          <a:solidFill>
                            <a:schemeClr val="tx1"/>
                          </a:solidFill>
                          <a:effectLst/>
                        </a:rPr>
                        <a:t>White polo shirt with or without school crest (worn without school tie)         </a:t>
                      </a:r>
                    </a:p>
                    <a:p>
                      <a:pPr algn="just">
                        <a:spcAft>
                          <a:spcPts val="0"/>
                        </a:spcAft>
                      </a:pPr>
                      <a:r>
                        <a:rPr lang="en-GB" sz="1200">
                          <a:solidFill>
                            <a:schemeClr val="tx1"/>
                          </a:solidFill>
                          <a:effectLst/>
                        </a:rPr>
                        <a:t>Dark green and white full gingham dress </a:t>
                      </a:r>
                    </a:p>
                    <a:p>
                      <a:pPr algn="just">
                        <a:spcAft>
                          <a:spcPts val="0"/>
                        </a:spcAft>
                      </a:pPr>
                      <a:r>
                        <a:rPr lang="en-GB" sz="1200">
                          <a:solidFill>
                            <a:schemeClr val="tx1"/>
                          </a:solidFill>
                          <a:effectLst/>
                        </a:rPr>
                        <a:t>Dark grey or white knee / ankle socks or tights (no branded logos)</a:t>
                      </a:r>
                    </a:p>
                    <a:p>
                      <a:pPr algn="just">
                        <a:spcAft>
                          <a:spcPts val="0"/>
                        </a:spcAft>
                      </a:pPr>
                      <a:r>
                        <a:rPr lang="en-GB" sz="1200">
                          <a:solidFill>
                            <a:schemeClr val="tx1"/>
                          </a:solidFill>
                          <a:effectLst/>
                        </a:rPr>
                        <a:t>Dark Green Baseball cap / Kepi cap with or without school crest </a:t>
                      </a:r>
                    </a:p>
                    <a:p>
                      <a:pPr algn="just">
                        <a:spcAft>
                          <a:spcPts val="0"/>
                        </a:spcAft>
                      </a:pPr>
                      <a:r>
                        <a:rPr lang="en-GB" sz="1200">
                          <a:solidFill>
                            <a:schemeClr val="tx1"/>
                          </a:solidFill>
                          <a:effectLst/>
                        </a:rPr>
                        <a:t>Black shoes (no branded logos)</a:t>
                      </a:r>
                    </a:p>
                    <a:p>
                      <a:pPr algn="just">
                        <a:spcAft>
                          <a:spcPts val="0"/>
                        </a:spcAft>
                      </a:pPr>
                      <a:r>
                        <a:rPr lang="en-GB" sz="1200">
                          <a:solidFill>
                            <a:schemeClr val="tx1"/>
                          </a:solidFill>
                          <a:effectLst/>
                        </a:rPr>
                        <a:t>No all in ones or playsuits are permitted</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Any stockist</a:t>
                      </a:r>
                    </a:p>
                    <a:p>
                      <a:pPr algn="just">
                        <a:spcAft>
                          <a:spcPts val="0"/>
                        </a:spcAft>
                      </a:pPr>
                      <a:r>
                        <a:rPr lang="en-GB" sz="1200">
                          <a:solidFill>
                            <a:schemeClr val="tx1"/>
                          </a:solidFill>
                          <a:effectLst/>
                        </a:rPr>
                        <a:t> </a:t>
                      </a:r>
                    </a:p>
                    <a:p>
                      <a:pPr algn="just">
                        <a:spcAft>
                          <a:spcPts val="0"/>
                        </a:spcAft>
                      </a:pPr>
                      <a:r>
                        <a:rPr lang="en-GB" sz="1200">
                          <a:solidFill>
                            <a:schemeClr val="tx1"/>
                          </a:solidFill>
                          <a:effectLst/>
                        </a:rPr>
                        <a:t> </a:t>
                      </a:r>
                    </a:p>
                    <a:p>
                      <a:pPr algn="just">
                        <a:spcAft>
                          <a:spcPts val="0"/>
                        </a:spcAft>
                      </a:pPr>
                      <a:r>
                        <a:rPr lang="en-GB" sz="1200">
                          <a:solidFill>
                            <a:schemeClr val="tx1"/>
                          </a:solidFill>
                          <a:effectLst/>
                        </a:rPr>
                        <a:t>Any stockist</a:t>
                      </a:r>
                    </a:p>
                    <a:p>
                      <a:pPr algn="just">
                        <a:spcAft>
                          <a:spcPts val="0"/>
                        </a:spcAft>
                      </a:pPr>
                      <a:r>
                        <a:rPr lang="en-GB" sz="1200">
                          <a:solidFill>
                            <a:schemeClr val="tx1"/>
                          </a:solidFill>
                          <a:effectLst/>
                        </a:rPr>
                        <a:t>Earth Website</a:t>
                      </a:r>
                    </a:p>
                    <a:p>
                      <a:pPr algn="just">
                        <a:spcAft>
                          <a:spcPts val="0"/>
                        </a:spcAft>
                      </a:pPr>
                      <a:r>
                        <a:rPr lang="en-GB" sz="1200">
                          <a:solidFill>
                            <a:schemeClr val="tx1"/>
                          </a:solidFill>
                          <a:effectLst/>
                        </a:rPr>
                        <a:t>Earth Website / Any stockist </a:t>
                      </a:r>
                    </a:p>
                    <a:p>
                      <a:pPr algn="just">
                        <a:spcAft>
                          <a:spcPts val="0"/>
                        </a:spcAft>
                      </a:pPr>
                      <a:r>
                        <a:rPr lang="en-GB" sz="1200">
                          <a:solidFill>
                            <a:schemeClr val="tx1"/>
                          </a:solidFill>
                          <a:effectLst/>
                        </a:rPr>
                        <a:t>Any stockist</a:t>
                      </a:r>
                    </a:p>
                    <a:p>
                      <a:pPr algn="just">
                        <a:spcAft>
                          <a:spcPts val="0"/>
                        </a:spcAft>
                      </a:pPr>
                      <a:r>
                        <a:rPr lang="en-GB" sz="1200">
                          <a:solidFill>
                            <a:schemeClr val="tx1"/>
                          </a:solidFill>
                          <a:effectLst/>
                        </a:rPr>
                        <a:t>Any stockist</a:t>
                      </a:r>
                    </a:p>
                    <a:p>
                      <a:pPr algn="just">
                        <a:spcAft>
                          <a:spcPts val="0"/>
                        </a:spcAft>
                      </a:pPr>
                      <a:r>
                        <a:rPr lang="en-GB" sz="1200">
                          <a:solidFill>
                            <a:schemeClr val="tx1"/>
                          </a:solidFill>
                          <a:effectLst/>
                        </a:rPr>
                        <a:t>Earth Website / Any stockist</a:t>
                      </a:r>
                    </a:p>
                    <a:p>
                      <a:pPr algn="just">
                        <a:spcAft>
                          <a:spcPts val="0"/>
                        </a:spcAft>
                      </a:pPr>
                      <a:r>
                        <a:rPr lang="en-GB" sz="1200">
                          <a:solidFill>
                            <a:schemeClr val="tx1"/>
                          </a:solidFill>
                          <a:effectLst/>
                        </a:rPr>
                        <a:t>Any stockist</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8331720"/>
                  </a:ext>
                </a:extLst>
              </a:tr>
              <a:tr h="113504">
                <a:tc gridSpan="2">
                  <a:txBody>
                    <a:bodyPr/>
                    <a:lstStyle/>
                    <a:p>
                      <a:pPr algn="just">
                        <a:spcAft>
                          <a:spcPts val="0"/>
                        </a:spcAft>
                      </a:pPr>
                      <a:r>
                        <a:rPr lang="en-GB" sz="1200">
                          <a:solidFill>
                            <a:schemeClr val="tx1"/>
                          </a:solidFill>
                          <a:effectLst/>
                        </a:rPr>
                        <a:t>Outdoor Wear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tc>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452295"/>
                  </a:ext>
                </a:extLst>
              </a:tr>
              <a:tr h="113504">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Black / navy coat (plain – no branded logos)</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Any stockist</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2580150"/>
                  </a:ext>
                </a:extLst>
              </a:tr>
              <a:tr h="155208">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Dark green shower-proof jacket or fleece with school crest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Earth Website</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3055147"/>
                  </a:ext>
                </a:extLst>
              </a:tr>
              <a:tr h="113504">
                <a:tc gridSpan="2">
                  <a:txBody>
                    <a:bodyPr/>
                    <a:lstStyle/>
                    <a:p>
                      <a:pPr algn="just">
                        <a:spcAft>
                          <a:spcPts val="0"/>
                        </a:spcAft>
                      </a:pPr>
                      <a:r>
                        <a:rPr lang="en-GB" sz="1200">
                          <a:solidFill>
                            <a:schemeClr val="tx1"/>
                          </a:solidFill>
                          <a:effectLst/>
                        </a:rPr>
                        <a:t>PE and Games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tc>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762110"/>
                  </a:ext>
                </a:extLst>
              </a:tr>
              <a:tr h="113504">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Dark green gym bag with school crest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Earth Website</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5192304"/>
                  </a:ext>
                </a:extLst>
              </a:tr>
              <a:tr h="113504">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Black (plain – no branded logos) loose fitting shorts</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Any stockist</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7847172"/>
                  </a:ext>
                </a:extLst>
              </a:tr>
              <a:tr h="113504">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Green T-shirt with gold school crest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Earth Website</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3783341"/>
                  </a:ext>
                </a:extLst>
              </a:tr>
              <a:tr h="227008">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Black (plain – no branded logos) tracksuit bottoms</a:t>
                      </a:r>
                    </a:p>
                    <a:p>
                      <a:pPr algn="just">
                        <a:spcAft>
                          <a:spcPts val="0"/>
                        </a:spcAft>
                      </a:pPr>
                      <a:r>
                        <a:rPr lang="en-GB" sz="1200">
                          <a:solidFill>
                            <a:schemeClr val="tx1"/>
                          </a:solidFill>
                          <a:effectLst/>
                        </a:rPr>
                        <a:t>Black (plain – no branded logos) sweatshirt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Any stockist</a:t>
                      </a:r>
                    </a:p>
                    <a:p>
                      <a:pPr algn="just">
                        <a:spcAft>
                          <a:spcPts val="0"/>
                        </a:spcAft>
                      </a:pPr>
                      <a:r>
                        <a:rPr lang="en-GB" sz="1200">
                          <a:solidFill>
                            <a:schemeClr val="tx1"/>
                          </a:solidFill>
                          <a:effectLst/>
                        </a:rPr>
                        <a:t>Any stockist</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4534876"/>
                  </a:ext>
                </a:extLst>
              </a:tr>
              <a:tr h="113504">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Trainers (suitable for sporting activity)</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Any stockist</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5573027"/>
                  </a:ext>
                </a:extLst>
              </a:tr>
              <a:tr h="113504">
                <a:tc gridSpan="2">
                  <a:txBody>
                    <a:bodyPr/>
                    <a:lstStyle/>
                    <a:p>
                      <a:pPr algn="just">
                        <a:spcAft>
                          <a:spcPts val="0"/>
                        </a:spcAft>
                      </a:pPr>
                      <a:r>
                        <a:rPr lang="en-GB" sz="1200">
                          <a:solidFill>
                            <a:schemeClr val="tx1"/>
                          </a:solidFill>
                          <a:effectLst/>
                        </a:rPr>
                        <a:t>School bag</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tc>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86458757"/>
                  </a:ext>
                </a:extLst>
              </a:tr>
              <a:tr h="113504">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Dark green book bag with school crest (Infants)</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Earth Website</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4612294"/>
                  </a:ext>
                </a:extLst>
              </a:tr>
              <a:tr h="221418">
                <a:tc>
                  <a:txBody>
                    <a:bodyPr/>
                    <a:lstStyle/>
                    <a:p>
                      <a:pPr algn="just">
                        <a:spcAft>
                          <a:spcPts val="0"/>
                        </a:spcAft>
                      </a:pPr>
                      <a:r>
                        <a:rPr lang="en-GB" sz="1200">
                          <a:solidFill>
                            <a:schemeClr val="tx1"/>
                          </a:solidFill>
                          <a:effectLst/>
                        </a:rPr>
                        <a: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a:solidFill>
                            <a:schemeClr val="tx1"/>
                          </a:solidFill>
                          <a:effectLst/>
                        </a:rPr>
                        <a:t>Dark green rucksack (large) with school crest </a:t>
                      </a:r>
                      <a:endParaRPr lang="en-GB" sz="120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Earth Website</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90503735"/>
                  </a:ext>
                </a:extLst>
              </a:tr>
            </a:tbl>
          </a:graphicData>
        </a:graphic>
      </p:graphicFrame>
    </p:spTree>
    <p:extLst>
      <p:ext uri="{BB962C8B-B14F-4D97-AF65-F5344CB8AC3E}">
        <p14:creationId xmlns:p14="http://schemas.microsoft.com/office/powerpoint/2010/main" val="322133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00DE9-CA64-4896-B058-074293920F74}"/>
              </a:ext>
            </a:extLst>
          </p:cNvPr>
          <p:cNvSpPr>
            <a:spLocks noGrp="1"/>
          </p:cNvSpPr>
          <p:nvPr>
            <p:ph type="title"/>
          </p:nvPr>
        </p:nvSpPr>
        <p:spPr/>
        <p:txBody>
          <a:bodyPr/>
          <a:lstStyle/>
          <a:p>
            <a:r>
              <a:rPr lang="en-GB" sz="3600" b="1" u="sng" dirty="0">
                <a:solidFill>
                  <a:schemeClr val="bg1"/>
                </a:solidFill>
                <a:latin typeface="Calibri" panose="020F0502020204030204" pitchFamily="34" charset="0"/>
                <a:cs typeface="Calibri" panose="020F0502020204030204" pitchFamily="34" charset="0"/>
              </a:rPr>
              <a:t>Uniform</a:t>
            </a:r>
          </a:p>
        </p:txBody>
      </p:sp>
      <p:sp>
        <p:nvSpPr>
          <p:cNvPr id="3" name="Content Placeholder 2">
            <a:extLst>
              <a:ext uri="{FF2B5EF4-FFF2-40B4-BE49-F238E27FC236}">
                <a16:creationId xmlns:a16="http://schemas.microsoft.com/office/drawing/2014/main" id="{52B45AF1-A103-40CF-8073-5589F5224B20}"/>
              </a:ext>
            </a:extLst>
          </p:cNvPr>
          <p:cNvSpPr>
            <a:spLocks noGrp="1"/>
          </p:cNvSpPr>
          <p:nvPr>
            <p:ph idx="1"/>
          </p:nvPr>
        </p:nvSpPr>
        <p:spPr>
          <a:xfrm>
            <a:off x="457200" y="1762224"/>
            <a:ext cx="8229600" cy="3945118"/>
          </a:xfrm>
        </p:spPr>
        <p:txBody>
          <a:bodyPr/>
          <a:lstStyle/>
          <a:p>
            <a:pPr marL="0" indent="0">
              <a:buNone/>
            </a:pPr>
            <a:endParaRPr lang="en-GB" dirty="0"/>
          </a:p>
          <a:p>
            <a:endParaRPr lang="en-GB" dirty="0"/>
          </a:p>
        </p:txBody>
      </p:sp>
      <p:sp>
        <p:nvSpPr>
          <p:cNvPr id="4" name="TextBox 3">
            <a:extLst>
              <a:ext uri="{FF2B5EF4-FFF2-40B4-BE49-F238E27FC236}">
                <a16:creationId xmlns:a16="http://schemas.microsoft.com/office/drawing/2014/main" id="{EF353E85-5290-4D0E-83B9-73FC8E71BB8D}"/>
              </a:ext>
            </a:extLst>
          </p:cNvPr>
          <p:cNvSpPr txBox="1"/>
          <p:nvPr/>
        </p:nvSpPr>
        <p:spPr>
          <a:xfrm>
            <a:off x="304015" y="1825854"/>
            <a:ext cx="8604315" cy="300082"/>
          </a:xfrm>
          <a:prstGeom prst="rect">
            <a:avLst/>
          </a:prstGeom>
          <a:noFill/>
        </p:spPr>
        <p:txBody>
          <a:bodyPr wrap="square" rtlCol="0">
            <a:spAutoFit/>
          </a:bodyPr>
          <a:lstStyle/>
          <a:p>
            <a:endParaRPr lang="en-GB" sz="1350" dirty="0"/>
          </a:p>
        </p:txBody>
      </p:sp>
      <p:pic>
        <p:nvPicPr>
          <p:cNvPr id="8" name="Picture 7">
            <a:extLst>
              <a:ext uri="{FF2B5EF4-FFF2-40B4-BE49-F238E27FC236}">
                <a16:creationId xmlns:a16="http://schemas.microsoft.com/office/drawing/2014/main" id="{8AA1E868-D894-44C5-B7E3-0D360D5A3DDF}"/>
              </a:ext>
            </a:extLst>
          </p:cNvPr>
          <p:cNvPicPr>
            <a:picLocks noChangeAspect="1"/>
          </p:cNvPicPr>
          <p:nvPr/>
        </p:nvPicPr>
        <p:blipFill>
          <a:blip r:embed="rId2"/>
          <a:stretch>
            <a:fillRect/>
          </a:stretch>
        </p:blipFill>
        <p:spPr>
          <a:xfrm>
            <a:off x="93278" y="1393040"/>
            <a:ext cx="8957441" cy="3223946"/>
          </a:xfrm>
          <a:prstGeom prst="rect">
            <a:avLst/>
          </a:prstGeom>
        </p:spPr>
      </p:pic>
      <p:pic>
        <p:nvPicPr>
          <p:cNvPr id="6" name="Picture 5">
            <a:extLst>
              <a:ext uri="{FF2B5EF4-FFF2-40B4-BE49-F238E27FC236}">
                <a16:creationId xmlns:a16="http://schemas.microsoft.com/office/drawing/2014/main" id="{7623DBB8-A6EE-4085-992E-0AB6A9F117DE}"/>
              </a:ext>
            </a:extLst>
          </p:cNvPr>
          <p:cNvPicPr>
            <a:picLocks noChangeAspect="1"/>
          </p:cNvPicPr>
          <p:nvPr/>
        </p:nvPicPr>
        <p:blipFill>
          <a:blip r:embed="rId3"/>
          <a:stretch>
            <a:fillRect/>
          </a:stretch>
        </p:blipFill>
        <p:spPr>
          <a:xfrm>
            <a:off x="134919" y="4961572"/>
            <a:ext cx="8874157" cy="1074820"/>
          </a:xfrm>
          <a:prstGeom prst="rect">
            <a:avLst/>
          </a:prstGeom>
        </p:spPr>
      </p:pic>
    </p:spTree>
    <p:extLst>
      <p:ext uri="{BB962C8B-B14F-4D97-AF65-F5344CB8AC3E}">
        <p14:creationId xmlns:p14="http://schemas.microsoft.com/office/powerpoint/2010/main" val="2647177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CC8B22-57C6-4275-86DE-CB34B8173F3A}"/>
              </a:ext>
            </a:extLst>
          </p:cNvPr>
          <p:cNvSpPr txBox="1"/>
          <p:nvPr/>
        </p:nvSpPr>
        <p:spPr>
          <a:xfrm>
            <a:off x="1619672" y="188246"/>
            <a:ext cx="590465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entury Gothic" panose="020B0502020202020204" pitchFamily="34" charset="0"/>
              </a:rPr>
              <a:t>Communication with school</a:t>
            </a:r>
          </a:p>
        </p:txBody>
      </p:sp>
      <p:sp>
        <p:nvSpPr>
          <p:cNvPr id="3" name="Rectangle 2">
            <a:extLst>
              <a:ext uri="{FF2B5EF4-FFF2-40B4-BE49-F238E27FC236}">
                <a16:creationId xmlns:a16="http://schemas.microsoft.com/office/drawing/2014/main" id="{F8D82FF0-17D6-4785-BB63-F8B40355B238}"/>
              </a:ext>
            </a:extLst>
          </p:cNvPr>
          <p:cNvSpPr/>
          <p:nvPr/>
        </p:nvSpPr>
        <p:spPr>
          <a:xfrm>
            <a:off x="2666648" y="999893"/>
            <a:ext cx="3600400" cy="720080"/>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entury Gothic" panose="020B0502020202020204" pitchFamily="34" charset="0"/>
              </a:rPr>
              <a:t>Class teacher</a:t>
            </a:r>
          </a:p>
        </p:txBody>
      </p:sp>
      <p:sp>
        <p:nvSpPr>
          <p:cNvPr id="4" name="Rectangle 3">
            <a:extLst>
              <a:ext uri="{FF2B5EF4-FFF2-40B4-BE49-F238E27FC236}">
                <a16:creationId xmlns:a16="http://schemas.microsoft.com/office/drawing/2014/main" id="{61B704E1-2F38-435F-A3BC-23B735CED22D}"/>
              </a:ext>
            </a:extLst>
          </p:cNvPr>
          <p:cNvSpPr/>
          <p:nvPr/>
        </p:nvSpPr>
        <p:spPr>
          <a:xfrm>
            <a:off x="190250" y="2140349"/>
            <a:ext cx="1861470" cy="1620221"/>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prstClr val="white"/>
                </a:solidFill>
                <a:effectLst/>
                <a:uLnTx/>
                <a:uFillTx/>
                <a:latin typeface="Century Gothic" panose="020B0502020202020204" pitchFamily="34" charset="0"/>
              </a:rPr>
              <a:t>EYFS</a:t>
            </a:r>
            <a:r>
              <a:rPr kumimoji="0" lang="en-GB" b="0" i="0" u="none" strike="noStrike" kern="1200" cap="none" spc="0" normalizeH="0" baseline="0" noProof="0" dirty="0">
                <a:ln>
                  <a:noFill/>
                </a:ln>
                <a:solidFill>
                  <a:prstClr val="white"/>
                </a:solidFill>
                <a:effectLst/>
                <a:uLnTx/>
                <a:uFillTx/>
                <a:latin typeface="Century Gothic" panose="020B0502020202020204" pitchFamily="34" charset="0"/>
              </a:rPr>
              <a:t> Leader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prstClr val="white"/>
                </a:solidFill>
                <a:effectLst/>
                <a:uLnTx/>
                <a:uFillTx/>
                <a:latin typeface="Century Gothic" panose="020B0502020202020204" pitchFamily="34" charset="0"/>
              </a:rPr>
              <a:t>Mrs Pugsley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prstClr val="white"/>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prstClr val="white"/>
                </a:solidFill>
                <a:effectLst/>
                <a:uLnTx/>
                <a:uFillTx/>
                <a:latin typeface="Century Gothic" panose="020B0502020202020204" pitchFamily="34" charset="0"/>
              </a:rPr>
              <a:t>Phonics Leader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prstClr val="white"/>
                </a:solidFill>
                <a:latin typeface="Century Gothic" panose="020B0502020202020204" pitchFamily="34" charset="0"/>
              </a:rPr>
              <a:t>Mrs O’Kane </a:t>
            </a:r>
            <a:endParaRPr kumimoji="0" lang="en-GB" b="0" i="0" u="none" strike="noStrike" kern="1200" cap="none" spc="0" normalizeH="0" baseline="0" noProof="0" dirty="0">
              <a:ln>
                <a:noFill/>
              </a:ln>
              <a:solidFill>
                <a:prstClr val="white"/>
              </a:solidFill>
              <a:effectLst/>
              <a:uLnTx/>
              <a:uFillTx/>
              <a:latin typeface="Century Gothic" panose="020B0502020202020204" pitchFamily="34" charset="0"/>
            </a:endParaRPr>
          </a:p>
        </p:txBody>
      </p:sp>
      <p:sp>
        <p:nvSpPr>
          <p:cNvPr id="5" name="Rectangle 4">
            <a:extLst>
              <a:ext uri="{FF2B5EF4-FFF2-40B4-BE49-F238E27FC236}">
                <a16:creationId xmlns:a16="http://schemas.microsoft.com/office/drawing/2014/main" id="{DC607083-AD9F-4B72-8311-3277A0B94090}"/>
              </a:ext>
            </a:extLst>
          </p:cNvPr>
          <p:cNvSpPr/>
          <p:nvPr/>
        </p:nvSpPr>
        <p:spPr>
          <a:xfrm>
            <a:off x="2219107" y="2144010"/>
            <a:ext cx="1944217" cy="1616559"/>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entury Gothic" panose="020B0502020202020204" pitchFamily="34" charset="0"/>
              </a:rPr>
              <a:t>Years 1-2  Leader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entury Gothic" panose="020B0502020202020204" pitchFamily="34" charset="0"/>
              </a:rPr>
              <a:t>Mrs </a:t>
            </a:r>
            <a:r>
              <a:rPr lang="en-GB" sz="2000" dirty="0">
                <a:solidFill>
                  <a:prstClr val="white"/>
                </a:solidFill>
                <a:latin typeface="Century Gothic" panose="020B0502020202020204" pitchFamily="34" charset="0"/>
              </a:rPr>
              <a:t>Davies</a:t>
            </a:r>
            <a:endParaRPr kumimoji="0" lang="en-GB" sz="2000" b="0" i="0" u="none" strike="noStrike" kern="1200" cap="none" spc="0" normalizeH="0" baseline="0" noProof="0" dirty="0">
              <a:ln>
                <a:noFill/>
              </a:ln>
              <a:solidFill>
                <a:prstClr val="white"/>
              </a:solidFill>
              <a:effectLst/>
              <a:uLnTx/>
              <a:uFillTx/>
              <a:latin typeface="Century Gothic" panose="020B0502020202020204" pitchFamily="34" charset="0"/>
            </a:endParaRPr>
          </a:p>
        </p:txBody>
      </p:sp>
      <p:sp>
        <p:nvSpPr>
          <p:cNvPr id="7" name="Rectangle 6">
            <a:extLst>
              <a:ext uri="{FF2B5EF4-FFF2-40B4-BE49-F238E27FC236}">
                <a16:creationId xmlns:a16="http://schemas.microsoft.com/office/drawing/2014/main" id="{AA2918FD-EE60-4737-BB79-D3E609E975F1}"/>
              </a:ext>
            </a:extLst>
          </p:cNvPr>
          <p:cNvSpPr/>
          <p:nvPr/>
        </p:nvSpPr>
        <p:spPr>
          <a:xfrm>
            <a:off x="4572000" y="2162671"/>
            <a:ext cx="1944216" cy="1597897"/>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entury Gothic" panose="020B0502020202020204" pitchFamily="34" charset="0"/>
              </a:rPr>
              <a:t>Year 3-4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entury Gothic" panose="020B0502020202020204" pitchFamily="34" charset="0"/>
              </a:rPr>
              <a:t>Leader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entury Gothic" panose="020B0502020202020204" pitchFamily="34" charset="0"/>
              </a:rPr>
              <a:t>Mrs Fallon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dirty="0">
                <a:solidFill>
                  <a:prstClr val="white"/>
                </a:solidFill>
                <a:latin typeface="Century Gothic" panose="020B0502020202020204" pitchFamily="34" charset="0"/>
              </a:rPr>
              <a:t>Mrs Sheppard</a:t>
            </a:r>
            <a:r>
              <a:rPr kumimoji="0" lang="en-GB" sz="2000" b="0" i="0" u="none" strike="noStrike" kern="1200" cap="none" spc="0" normalizeH="0" baseline="0" noProof="0" dirty="0">
                <a:ln>
                  <a:noFill/>
                </a:ln>
                <a:solidFill>
                  <a:prstClr val="white"/>
                </a:solidFill>
                <a:effectLst/>
                <a:uLnTx/>
                <a:uFillTx/>
                <a:latin typeface="Century Gothic" panose="020B0502020202020204" pitchFamily="34" charset="0"/>
              </a:rPr>
              <a:t> </a:t>
            </a:r>
          </a:p>
        </p:txBody>
      </p:sp>
      <p:sp>
        <p:nvSpPr>
          <p:cNvPr id="8" name="Rectangle 7">
            <a:extLst>
              <a:ext uri="{FF2B5EF4-FFF2-40B4-BE49-F238E27FC236}">
                <a16:creationId xmlns:a16="http://schemas.microsoft.com/office/drawing/2014/main" id="{A8B29322-CAE2-4CDA-A66F-DCF524D5387E}"/>
              </a:ext>
            </a:extLst>
          </p:cNvPr>
          <p:cNvSpPr/>
          <p:nvPr/>
        </p:nvSpPr>
        <p:spPr>
          <a:xfrm>
            <a:off x="94871" y="3925885"/>
            <a:ext cx="4248472" cy="1362234"/>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entury Gothic" panose="020B0502020202020204" pitchFamily="34" charset="0"/>
              </a:rPr>
              <a:t>Assistant Headteacher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entury Gothic" panose="020B0502020202020204" pitchFamily="34" charset="0"/>
              </a:rPr>
              <a:t>Mrs Ford (</a:t>
            </a:r>
            <a:r>
              <a:rPr kumimoji="0" lang="en-GB" sz="2000" b="0" i="0" u="none" strike="noStrike" kern="1200" cap="none" spc="0" normalizeH="0" baseline="0" noProof="0" dirty="0" err="1">
                <a:ln>
                  <a:noFill/>
                </a:ln>
                <a:solidFill>
                  <a:prstClr val="white"/>
                </a:solidFill>
                <a:effectLst/>
                <a:uLnTx/>
                <a:uFillTx/>
                <a:latin typeface="Century Gothic" panose="020B0502020202020204" pitchFamily="34" charset="0"/>
              </a:rPr>
              <a:t>SENCo</a:t>
            </a:r>
            <a:r>
              <a:rPr kumimoji="0" lang="en-GB" sz="2000" b="0" i="0" u="none" strike="noStrike" kern="1200" cap="none" spc="0" normalizeH="0" baseline="0" noProof="0" dirty="0">
                <a:ln>
                  <a:noFill/>
                </a:ln>
                <a:solidFill>
                  <a:prstClr val="white"/>
                </a:solidFill>
                <a:effectLst/>
                <a:uLnTx/>
                <a:uFillTx/>
                <a:latin typeface="Century Gothic" panose="020B0502020202020204" pitchFamily="34" charset="0"/>
              </a:rPr>
              <a:t>/Inclusion/ Safeguarding) </a:t>
            </a:r>
          </a:p>
        </p:txBody>
      </p:sp>
      <p:sp>
        <p:nvSpPr>
          <p:cNvPr id="9" name="Rectangle 8">
            <a:extLst>
              <a:ext uri="{FF2B5EF4-FFF2-40B4-BE49-F238E27FC236}">
                <a16:creationId xmlns:a16="http://schemas.microsoft.com/office/drawing/2014/main" id="{B6AF53F4-CDBE-48FA-B60C-4DDD08ACF8E5}"/>
              </a:ext>
            </a:extLst>
          </p:cNvPr>
          <p:cNvSpPr/>
          <p:nvPr/>
        </p:nvSpPr>
        <p:spPr>
          <a:xfrm>
            <a:off x="4664870" y="3925883"/>
            <a:ext cx="4248472" cy="1362236"/>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entury Gothic" panose="020B0502020202020204" pitchFamily="34" charset="0"/>
              </a:rPr>
              <a:t>Deputy Headteachers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entury Gothic" panose="020B0502020202020204" pitchFamily="34" charset="0"/>
              </a:rPr>
              <a:t>Mrs O’Kane and Mrs Thomson (Curriculum and Assessment / Behaviour) </a:t>
            </a:r>
          </a:p>
        </p:txBody>
      </p:sp>
      <p:sp>
        <p:nvSpPr>
          <p:cNvPr id="10" name="Rectangle 9">
            <a:extLst>
              <a:ext uri="{FF2B5EF4-FFF2-40B4-BE49-F238E27FC236}">
                <a16:creationId xmlns:a16="http://schemas.microsoft.com/office/drawing/2014/main" id="{1FD16225-40D3-47CB-9D96-93EFBD0417A1}"/>
              </a:ext>
            </a:extLst>
          </p:cNvPr>
          <p:cNvSpPr/>
          <p:nvPr/>
        </p:nvSpPr>
        <p:spPr>
          <a:xfrm>
            <a:off x="1766548" y="5453434"/>
            <a:ext cx="5400600" cy="1275849"/>
          </a:xfrm>
          <a:prstGeom prst="rect">
            <a:avLst/>
          </a:prstGeom>
          <a:gradFill flip="none" rotWithShape="1">
            <a:gsLst>
              <a:gs pos="0">
                <a:srgbClr val="008000">
                  <a:shade val="30000"/>
                  <a:satMod val="115000"/>
                </a:srgbClr>
              </a:gs>
              <a:gs pos="50000">
                <a:srgbClr val="008000">
                  <a:shade val="67500"/>
                  <a:satMod val="115000"/>
                </a:srgbClr>
              </a:gs>
              <a:gs pos="100000">
                <a:srgbClr val="008000">
                  <a:shade val="100000"/>
                  <a:satMod val="115000"/>
                </a:srgbClr>
              </a:gs>
            </a:gsLst>
            <a:lin ang="0" scaled="1"/>
            <a:tileRect/>
          </a:gra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entury Gothic" panose="020B0502020202020204" pitchFamily="34" charset="0"/>
              </a:rPr>
              <a:t>Mrs Lovegrove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entury Gothic" panose="020B0502020202020204" pitchFamily="34" charset="0"/>
              </a:rPr>
              <a:t>Headteacher</a:t>
            </a:r>
          </a:p>
        </p:txBody>
      </p:sp>
      <p:sp>
        <p:nvSpPr>
          <p:cNvPr id="11" name="Rectangle 10">
            <a:extLst>
              <a:ext uri="{FF2B5EF4-FFF2-40B4-BE49-F238E27FC236}">
                <a16:creationId xmlns:a16="http://schemas.microsoft.com/office/drawing/2014/main" id="{DD7AF787-B353-45EE-A86B-AA60941EE83E}"/>
              </a:ext>
            </a:extLst>
          </p:cNvPr>
          <p:cNvSpPr/>
          <p:nvPr/>
        </p:nvSpPr>
        <p:spPr>
          <a:xfrm>
            <a:off x="6757813" y="2140349"/>
            <a:ext cx="2109094" cy="1597896"/>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entury Gothic" panose="020B0502020202020204" pitchFamily="34" charset="0"/>
              </a:rPr>
              <a:t>Years 5-6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entury Gothic" panose="020B0502020202020204" pitchFamily="34" charset="0"/>
              </a:rPr>
              <a:t>Leader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dirty="0">
                <a:ln>
                  <a:noFill/>
                </a:ln>
                <a:solidFill>
                  <a:prstClr val="white"/>
                </a:solidFill>
                <a:effectLst/>
                <a:uLnTx/>
                <a:uFillTx/>
                <a:latin typeface="Century Gothic" panose="020B0502020202020204" pitchFamily="34" charset="0"/>
              </a:rPr>
              <a:t>Miss </a:t>
            </a:r>
            <a:r>
              <a:rPr kumimoji="0" lang="en-GB" sz="2000" i="0" u="none" strike="noStrike" kern="1200" cap="none" spc="0" normalizeH="0" baseline="0" noProof="0" dirty="0" err="1">
                <a:ln>
                  <a:noFill/>
                </a:ln>
                <a:solidFill>
                  <a:prstClr val="white"/>
                </a:solidFill>
                <a:effectLst/>
                <a:uLnTx/>
                <a:uFillTx/>
                <a:latin typeface="Century Gothic" panose="020B0502020202020204" pitchFamily="34" charset="0"/>
              </a:rPr>
              <a:t>Minoli</a:t>
            </a:r>
            <a:endParaRPr kumimoji="0" lang="en-GB" sz="2000" i="0" u="none" strike="noStrike" kern="1200" cap="none" spc="0" normalizeH="0" baseline="0" noProof="0" dirty="0">
              <a:ln>
                <a:noFill/>
              </a:ln>
              <a:solidFill>
                <a:prstClr val="white"/>
              </a:solidFill>
              <a:effectLst/>
              <a:uLnTx/>
              <a:uFillTx/>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dirty="0">
                <a:solidFill>
                  <a:prstClr val="white"/>
                </a:solidFill>
                <a:latin typeface="Century Gothic" panose="020B0502020202020204" pitchFamily="34" charset="0"/>
              </a:rPr>
              <a:t>Mrs Gilmour</a:t>
            </a:r>
          </a:p>
        </p:txBody>
      </p:sp>
    </p:spTree>
    <p:extLst>
      <p:ext uri="{BB962C8B-B14F-4D97-AF65-F5344CB8AC3E}">
        <p14:creationId xmlns:p14="http://schemas.microsoft.com/office/powerpoint/2010/main" val="2034233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4CBE7F-76AF-451B-BEBA-BFA98283F0C1}"/>
              </a:ext>
            </a:extLst>
          </p:cNvPr>
          <p:cNvSpPr txBox="1"/>
          <p:nvPr/>
        </p:nvSpPr>
        <p:spPr>
          <a:xfrm>
            <a:off x="1115616" y="6165304"/>
            <a:ext cx="6696744" cy="369332"/>
          </a:xfrm>
          <a:prstGeom prst="rect">
            <a:avLst/>
          </a:prstGeom>
          <a:noFill/>
        </p:spPr>
        <p:txBody>
          <a:bodyPr wrap="square" rtlCol="0">
            <a:spAutoFit/>
          </a:bodyPr>
          <a:lstStyle/>
          <a:p>
            <a:r>
              <a:rPr lang="en-GB" b="1" dirty="0"/>
              <a:t>Please see our full Positive Behaviour Policy – on the school website</a:t>
            </a:r>
          </a:p>
        </p:txBody>
      </p:sp>
      <p:pic>
        <p:nvPicPr>
          <p:cNvPr id="4" name="Picture 3">
            <a:extLst>
              <a:ext uri="{FF2B5EF4-FFF2-40B4-BE49-F238E27FC236}">
                <a16:creationId xmlns:a16="http://schemas.microsoft.com/office/drawing/2014/main" id="{D9FBFBC5-BA01-4C8B-A6A1-B9E77E94DD06}"/>
              </a:ext>
            </a:extLst>
          </p:cNvPr>
          <p:cNvPicPr>
            <a:picLocks noChangeAspect="1"/>
          </p:cNvPicPr>
          <p:nvPr/>
        </p:nvPicPr>
        <p:blipFill>
          <a:blip r:embed="rId3"/>
          <a:stretch>
            <a:fillRect/>
          </a:stretch>
        </p:blipFill>
        <p:spPr>
          <a:xfrm>
            <a:off x="137084" y="237405"/>
            <a:ext cx="8827404" cy="5733085"/>
          </a:xfrm>
          <a:prstGeom prst="rect">
            <a:avLst/>
          </a:prstGeom>
        </p:spPr>
      </p:pic>
    </p:spTree>
    <p:extLst>
      <p:ext uri="{BB962C8B-B14F-4D97-AF65-F5344CB8AC3E}">
        <p14:creationId xmlns:p14="http://schemas.microsoft.com/office/powerpoint/2010/main" val="1225758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20F1AF9-DBBB-4D66-B591-11FA868BF829}"/>
              </a:ext>
            </a:extLst>
          </p:cNvPr>
          <p:cNvSpPr>
            <a:spLocks noGrp="1" noChangeArrowheads="1"/>
          </p:cNvSpPr>
          <p:nvPr>
            <p:ph type="ctrTitle"/>
          </p:nvPr>
        </p:nvSpPr>
        <p:spPr>
          <a:xfrm>
            <a:off x="251520" y="260648"/>
            <a:ext cx="8784976" cy="3929062"/>
          </a:xfrm>
        </p:spPr>
        <p:txBody>
          <a:bodyPr>
            <a:normAutofit fontScale="90000"/>
          </a:bodyPr>
          <a:lstStyle/>
          <a:p>
            <a:pPr algn="ctr" eaLnBrk="1" hangingPunct="1"/>
            <a:r>
              <a:rPr lang="en-GB" altLang="en-US" sz="4800" dirty="0">
                <a:solidFill>
                  <a:schemeClr val="tx1"/>
                </a:solidFill>
              </a:rPr>
              <a:t>Raise Your Child’s Attendance,</a:t>
            </a:r>
            <a:br>
              <a:rPr lang="en-GB" altLang="en-US" sz="4800" dirty="0">
                <a:solidFill>
                  <a:schemeClr val="tx1"/>
                </a:solidFill>
              </a:rPr>
            </a:br>
            <a:r>
              <a:rPr lang="en-GB" altLang="en-US" sz="4800" dirty="0">
                <a:solidFill>
                  <a:schemeClr val="tx1"/>
                </a:solidFill>
              </a:rPr>
              <a:t>- Raise their Chances!</a:t>
            </a:r>
            <a:br>
              <a:rPr lang="en-GB" altLang="en-US" sz="4800" dirty="0"/>
            </a:br>
            <a:r>
              <a:rPr lang="en-GB" altLang="en-US" sz="4400" dirty="0"/>
              <a:t>High attendance encourages the widest possible opportunities for YOUR child.</a:t>
            </a:r>
          </a:p>
        </p:txBody>
      </p:sp>
      <p:pic>
        <p:nvPicPr>
          <p:cNvPr id="2" name="Picture 1">
            <a:extLst>
              <a:ext uri="{FF2B5EF4-FFF2-40B4-BE49-F238E27FC236}">
                <a16:creationId xmlns:a16="http://schemas.microsoft.com/office/drawing/2014/main" id="{4033BE36-E123-4F33-8730-2A09FF4EFF07}"/>
              </a:ext>
            </a:extLst>
          </p:cNvPr>
          <p:cNvPicPr>
            <a:picLocks noChangeAspect="1"/>
          </p:cNvPicPr>
          <p:nvPr/>
        </p:nvPicPr>
        <p:blipFill>
          <a:blip r:embed="rId3"/>
          <a:stretch>
            <a:fillRect/>
          </a:stretch>
        </p:blipFill>
        <p:spPr>
          <a:xfrm>
            <a:off x="2716478" y="4012350"/>
            <a:ext cx="3799738" cy="2772782"/>
          </a:xfrm>
          <a:prstGeom prst="rect">
            <a:avLst/>
          </a:prstGeom>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4B315853-DD61-43D6-8AA0-2C8E2B5B5B6E}"/>
              </a:ext>
            </a:extLst>
          </p:cNvPr>
          <p:cNvSpPr>
            <a:spLocks noGrp="1" noChangeArrowheads="1"/>
          </p:cNvSpPr>
          <p:nvPr>
            <p:ph type="title"/>
          </p:nvPr>
        </p:nvSpPr>
        <p:spPr>
          <a:xfrm>
            <a:off x="107504" y="22109"/>
            <a:ext cx="9036496" cy="1066800"/>
          </a:xfrm>
        </p:spPr>
        <p:txBody>
          <a:bodyPr>
            <a:normAutofit fontScale="90000"/>
          </a:bodyPr>
          <a:lstStyle/>
          <a:p>
            <a:pPr eaLnBrk="1" hangingPunct="1"/>
            <a:r>
              <a:rPr lang="en-GB" altLang="en-US" sz="4800" dirty="0"/>
              <a:t>The Impact of Non-Attendance</a:t>
            </a:r>
          </a:p>
        </p:txBody>
      </p:sp>
      <p:sp>
        <p:nvSpPr>
          <p:cNvPr id="11267" name="Rectangle 3">
            <a:extLst>
              <a:ext uri="{FF2B5EF4-FFF2-40B4-BE49-F238E27FC236}">
                <a16:creationId xmlns:a16="http://schemas.microsoft.com/office/drawing/2014/main" id="{E96F586C-E48F-4847-88E6-914D622B4944}"/>
              </a:ext>
            </a:extLst>
          </p:cNvPr>
          <p:cNvSpPr>
            <a:spLocks noGrp="1" noChangeArrowheads="1"/>
          </p:cNvSpPr>
          <p:nvPr>
            <p:ph type="body" sz="half" idx="1"/>
          </p:nvPr>
        </p:nvSpPr>
        <p:spPr>
          <a:xfrm>
            <a:off x="395536" y="1196752"/>
            <a:ext cx="8002587" cy="4114800"/>
          </a:xfrm>
        </p:spPr>
        <p:txBody>
          <a:bodyPr/>
          <a:lstStyle/>
          <a:p>
            <a:pPr eaLnBrk="1" fontAlgn="auto" hangingPunct="1">
              <a:spcAft>
                <a:spcPts val="0"/>
              </a:spcAft>
              <a:buFont typeface="Wingdings" panose="05000000000000000000" pitchFamily="2" charset="2"/>
              <a:buChar char="Ø"/>
              <a:defRPr/>
            </a:pPr>
            <a:r>
              <a:rPr lang="en-GB" sz="2800" dirty="0">
                <a:solidFill>
                  <a:schemeClr val="tx1">
                    <a:lumMod val="75000"/>
                    <a:lumOff val="25000"/>
                  </a:schemeClr>
                </a:solidFill>
              </a:rPr>
              <a:t>95% - 9 days, 50 lessons lost</a:t>
            </a:r>
          </a:p>
          <a:p>
            <a:pPr eaLnBrk="1" fontAlgn="auto" hangingPunct="1">
              <a:spcAft>
                <a:spcPts val="0"/>
              </a:spcAft>
              <a:buFont typeface="Wingdings" panose="05000000000000000000" pitchFamily="2" charset="2"/>
              <a:buChar char="Ø"/>
              <a:defRPr/>
            </a:pPr>
            <a:r>
              <a:rPr lang="en-GB" sz="2800" dirty="0">
                <a:solidFill>
                  <a:schemeClr val="tx1">
                    <a:lumMod val="75000"/>
                    <a:lumOff val="25000"/>
                  </a:schemeClr>
                </a:solidFill>
              </a:rPr>
              <a:t>90% - 19 days, 100 lessons lost</a:t>
            </a:r>
          </a:p>
          <a:p>
            <a:pPr eaLnBrk="1" fontAlgn="auto" hangingPunct="1">
              <a:spcAft>
                <a:spcPts val="0"/>
              </a:spcAft>
              <a:buFont typeface="Wingdings" panose="05000000000000000000" pitchFamily="2" charset="2"/>
              <a:buChar char="Ø"/>
              <a:defRPr/>
            </a:pPr>
            <a:r>
              <a:rPr lang="en-GB" sz="2800" dirty="0">
                <a:solidFill>
                  <a:schemeClr val="tx1">
                    <a:lumMod val="75000"/>
                    <a:lumOff val="25000"/>
                  </a:schemeClr>
                </a:solidFill>
              </a:rPr>
              <a:t>85% - 29 days, 150 lessons lost</a:t>
            </a:r>
          </a:p>
          <a:p>
            <a:pPr eaLnBrk="1" fontAlgn="auto" hangingPunct="1">
              <a:spcAft>
                <a:spcPts val="0"/>
              </a:spcAft>
              <a:buFont typeface="Wingdings" panose="05000000000000000000" pitchFamily="2" charset="2"/>
              <a:buChar char="Ø"/>
              <a:defRPr/>
            </a:pPr>
            <a:r>
              <a:rPr lang="en-GB" sz="2800" dirty="0">
                <a:solidFill>
                  <a:schemeClr val="tx1">
                    <a:lumMod val="75000"/>
                    <a:lumOff val="25000"/>
                  </a:schemeClr>
                </a:solidFill>
              </a:rPr>
              <a:t>80% - 38 days, 200 lessons lost</a:t>
            </a:r>
          </a:p>
          <a:p>
            <a:pPr eaLnBrk="1" hangingPunct="1">
              <a:defRPr/>
            </a:pPr>
            <a:endParaRPr lang="en-GB" altLang="en-US" sz="2800" dirty="0"/>
          </a:p>
          <a:p>
            <a:pPr eaLnBrk="1" hangingPunct="1">
              <a:defRPr/>
            </a:pPr>
            <a:endParaRPr lang="en-GB" altLang="en-US" sz="2800" dirty="0"/>
          </a:p>
        </p:txBody>
      </p:sp>
      <p:sp>
        <p:nvSpPr>
          <p:cNvPr id="4" name="Content Placeholder 2">
            <a:extLst>
              <a:ext uri="{FF2B5EF4-FFF2-40B4-BE49-F238E27FC236}">
                <a16:creationId xmlns:a16="http://schemas.microsoft.com/office/drawing/2014/main" id="{019086D8-900A-4C6F-B24D-118BC117CE59}"/>
              </a:ext>
            </a:extLst>
          </p:cNvPr>
          <p:cNvSpPr txBox="1">
            <a:spLocks noChangeArrowheads="1"/>
          </p:cNvSpPr>
          <p:nvPr/>
        </p:nvSpPr>
        <p:spPr bwMode="auto">
          <a:xfrm>
            <a:off x="323528" y="3573016"/>
            <a:ext cx="7704856" cy="2376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FFFFFF"/>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FFFFFF"/>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FFFFFF"/>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FFFFFF"/>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FFFFFF"/>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eaLnBrk="1" hangingPunct="1">
              <a:buNone/>
            </a:pPr>
            <a:r>
              <a:rPr lang="en-GB" altLang="en-US" sz="2400" dirty="0">
                <a:solidFill>
                  <a:schemeClr val="tx1"/>
                </a:solidFill>
              </a:rPr>
              <a:t>All children should be in school at ALL times.</a:t>
            </a:r>
          </a:p>
          <a:p>
            <a:pPr marL="0" indent="0" eaLnBrk="1" hangingPunct="1">
              <a:buNone/>
            </a:pPr>
            <a:r>
              <a:rPr lang="en-GB" altLang="en-US" sz="2400" dirty="0">
                <a:solidFill>
                  <a:schemeClr val="tx1"/>
                </a:solidFill>
              </a:rPr>
              <a:t>We do understand that 100% is not always possible due to a child being unwell.</a:t>
            </a:r>
          </a:p>
          <a:p>
            <a:pPr marL="0" indent="0" eaLnBrk="1" hangingPunct="1">
              <a:buNone/>
            </a:pPr>
            <a:r>
              <a:rPr lang="en-GB" altLang="en-US" sz="2400" dirty="0">
                <a:solidFill>
                  <a:schemeClr val="tx1"/>
                </a:solidFill>
              </a:rPr>
              <a:t>Nevertheless, FULL ATTENDANCE should always be the AIM.</a:t>
            </a:r>
          </a:p>
        </p:txBody>
      </p:sp>
    </p:spTree>
  </p:cSld>
  <p:clrMapOvr>
    <a:masterClrMapping/>
  </p:clrMapOvr>
  <p:transition advTm="1300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6CCBCC6-2672-4DC2-A6E7-D7896F9D9609}"/>
              </a:ext>
            </a:extLst>
          </p:cNvPr>
          <p:cNvSpPr>
            <a:spLocks noGrp="1" noChangeArrowheads="1"/>
          </p:cNvSpPr>
          <p:nvPr>
            <p:ph type="title"/>
          </p:nvPr>
        </p:nvSpPr>
        <p:spPr>
          <a:xfrm>
            <a:off x="1397793" y="260648"/>
            <a:ext cx="6348413" cy="503783"/>
          </a:xfrm>
        </p:spPr>
        <p:txBody>
          <a:bodyPr>
            <a:normAutofit fontScale="90000"/>
          </a:bodyPr>
          <a:lstStyle/>
          <a:p>
            <a:pPr eaLnBrk="1" hangingPunct="1">
              <a:defRPr/>
            </a:pPr>
            <a:r>
              <a:rPr lang="en-GB" altLang="en-US" sz="4800" dirty="0"/>
              <a:t>School Hours</a:t>
            </a:r>
          </a:p>
        </p:txBody>
      </p:sp>
      <p:sp>
        <p:nvSpPr>
          <p:cNvPr id="10243" name="Content Placeholder 2">
            <a:extLst>
              <a:ext uri="{FF2B5EF4-FFF2-40B4-BE49-F238E27FC236}">
                <a16:creationId xmlns:a16="http://schemas.microsoft.com/office/drawing/2014/main" id="{72EA801F-DCDC-4F90-A0AC-B510EEB652CF}"/>
              </a:ext>
            </a:extLst>
          </p:cNvPr>
          <p:cNvSpPr>
            <a:spLocks noGrp="1" noChangeArrowheads="1"/>
          </p:cNvSpPr>
          <p:nvPr>
            <p:ph idx="1"/>
          </p:nvPr>
        </p:nvSpPr>
        <p:spPr>
          <a:xfrm>
            <a:off x="107504" y="980728"/>
            <a:ext cx="8928992" cy="5760640"/>
          </a:xfrm>
        </p:spPr>
        <p:txBody>
          <a:bodyPr>
            <a:normAutofit fontScale="62500" lnSpcReduction="20000"/>
          </a:bodyPr>
          <a:lstStyle/>
          <a:p>
            <a:pPr marL="0" indent="0" eaLnBrk="1" hangingPunct="1">
              <a:spcBef>
                <a:spcPts val="0"/>
              </a:spcBef>
              <a:buNone/>
            </a:pPr>
            <a:r>
              <a:rPr lang="en-GB" altLang="en-US" b="1" dirty="0"/>
              <a:t>8:30am – </a:t>
            </a:r>
          </a:p>
          <a:p>
            <a:pPr marL="0" indent="0" eaLnBrk="1" hangingPunct="1">
              <a:spcBef>
                <a:spcPts val="0"/>
              </a:spcBef>
              <a:buNone/>
            </a:pPr>
            <a:r>
              <a:rPr lang="en-GB" altLang="en-US" dirty="0"/>
              <a:t>School gates open, all pupils welcomed.</a:t>
            </a:r>
          </a:p>
          <a:p>
            <a:pPr marL="0" indent="0" eaLnBrk="1" hangingPunct="1">
              <a:spcBef>
                <a:spcPts val="0"/>
              </a:spcBef>
              <a:buNone/>
            </a:pPr>
            <a:r>
              <a:rPr lang="en-GB" altLang="en-US" sz="3100" dirty="0"/>
              <a:t>Pupils that arrive at this time have the opportunity to settle in their classroom and a learning activity. </a:t>
            </a:r>
          </a:p>
          <a:p>
            <a:pPr marL="0" indent="0" eaLnBrk="1" hangingPunct="1">
              <a:spcBef>
                <a:spcPts val="0"/>
              </a:spcBef>
              <a:buNone/>
            </a:pPr>
            <a:endParaRPr lang="en-GB" altLang="en-US" dirty="0"/>
          </a:p>
          <a:p>
            <a:pPr marL="0" indent="0" eaLnBrk="1" hangingPunct="1">
              <a:spcBef>
                <a:spcPts val="0"/>
              </a:spcBef>
              <a:buNone/>
            </a:pPr>
            <a:r>
              <a:rPr lang="en-GB" altLang="en-US" b="1" dirty="0"/>
              <a:t>8:45am – </a:t>
            </a:r>
          </a:p>
          <a:p>
            <a:pPr marL="0" indent="0" eaLnBrk="1" hangingPunct="1">
              <a:spcBef>
                <a:spcPts val="0"/>
              </a:spcBef>
              <a:buNone/>
            </a:pPr>
            <a:r>
              <a:rPr lang="en-GB" altLang="en-US" dirty="0"/>
              <a:t>The school gates are closed. </a:t>
            </a:r>
            <a:r>
              <a:rPr lang="en-GB" altLang="en-US" b="1" dirty="0"/>
              <a:t>The school day has officially started.</a:t>
            </a:r>
          </a:p>
          <a:p>
            <a:pPr marL="0" indent="0" eaLnBrk="1" hangingPunct="1">
              <a:spcBef>
                <a:spcPts val="0"/>
              </a:spcBef>
              <a:buNone/>
            </a:pPr>
            <a:endParaRPr lang="en-GB" altLang="en-US" dirty="0"/>
          </a:p>
          <a:p>
            <a:pPr marL="0" indent="0" eaLnBrk="1" hangingPunct="1">
              <a:spcBef>
                <a:spcPts val="0"/>
              </a:spcBef>
              <a:buNone/>
            </a:pPr>
            <a:r>
              <a:rPr lang="en-GB" altLang="en-US" b="1" dirty="0"/>
              <a:t>8:55am -  </a:t>
            </a:r>
          </a:p>
          <a:p>
            <a:pPr marL="0" indent="0" eaLnBrk="1" hangingPunct="1">
              <a:spcBef>
                <a:spcPts val="0"/>
              </a:spcBef>
              <a:buNone/>
            </a:pPr>
            <a:r>
              <a:rPr lang="en-GB" altLang="en-US" dirty="0"/>
              <a:t>Registers are officially closed and sent to Attendance Officer. Any pupils arriving after this time are recorded as late on the register. Pupils with 10 late codes will be invited to a meeting to discuss poor punctuality.</a:t>
            </a:r>
          </a:p>
          <a:p>
            <a:pPr marL="0" indent="0" eaLnBrk="1" hangingPunct="1">
              <a:spcBef>
                <a:spcPts val="0"/>
              </a:spcBef>
              <a:buNone/>
            </a:pPr>
            <a:endParaRPr lang="en-GB" altLang="en-US" dirty="0"/>
          </a:p>
          <a:p>
            <a:pPr marL="0" indent="0" eaLnBrk="1" hangingPunct="1">
              <a:spcBef>
                <a:spcPts val="0"/>
              </a:spcBef>
              <a:buNone/>
            </a:pPr>
            <a:r>
              <a:rPr lang="en-GB" altLang="en-US" b="1" dirty="0"/>
              <a:t>9.00am -  </a:t>
            </a:r>
          </a:p>
          <a:p>
            <a:pPr marL="0" indent="0" eaLnBrk="1" hangingPunct="1">
              <a:spcBef>
                <a:spcPts val="0"/>
              </a:spcBef>
              <a:buNone/>
            </a:pPr>
            <a:r>
              <a:rPr lang="en-GB" altLang="en-US" dirty="0"/>
              <a:t>Pupils arriving after 9am will be coded as U, this will be recorded as absent and will affect attendance figure.</a:t>
            </a:r>
          </a:p>
          <a:p>
            <a:pPr marL="0" indent="0" eaLnBrk="1" hangingPunct="1">
              <a:spcBef>
                <a:spcPts val="0"/>
              </a:spcBef>
              <a:buNone/>
            </a:pPr>
            <a:endParaRPr lang="en-GB" altLang="en-US" dirty="0"/>
          </a:p>
          <a:p>
            <a:pPr marL="0" indent="0" eaLnBrk="1" hangingPunct="1">
              <a:spcBef>
                <a:spcPts val="0"/>
              </a:spcBef>
              <a:buNone/>
            </a:pPr>
            <a:r>
              <a:rPr lang="en-GB" altLang="en-US" b="1" dirty="0"/>
              <a:t>3.30pm -  </a:t>
            </a:r>
          </a:p>
          <a:p>
            <a:pPr marL="0" indent="0" eaLnBrk="1" hangingPunct="1">
              <a:spcBef>
                <a:spcPts val="0"/>
              </a:spcBef>
              <a:buNone/>
            </a:pPr>
            <a:r>
              <a:rPr lang="en-GB" altLang="en-US" dirty="0"/>
              <a:t>School day finishes and all pupils are expected to be collected on time or prior arrangements made by parents to use the wrap around provisions provided by Busy Living.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17E085D9-1602-4944-9591-9895A5F494FD}"/>
              </a:ext>
            </a:extLst>
          </p:cNvPr>
          <p:cNvSpPr>
            <a:spLocks noGrp="1" noChangeArrowheads="1"/>
          </p:cNvSpPr>
          <p:nvPr>
            <p:ph type="title"/>
          </p:nvPr>
        </p:nvSpPr>
        <p:spPr/>
        <p:txBody>
          <a:bodyPr>
            <a:normAutofit fontScale="90000"/>
          </a:bodyPr>
          <a:lstStyle/>
          <a:p>
            <a:pPr eaLnBrk="1" hangingPunct="1">
              <a:defRPr/>
            </a:pPr>
            <a:r>
              <a:rPr lang="en-GB" altLang="en-US" sz="4800"/>
              <a:t>Appointments during school time</a:t>
            </a:r>
          </a:p>
        </p:txBody>
      </p:sp>
      <p:sp>
        <p:nvSpPr>
          <p:cNvPr id="3" name="Content Placeholder 2">
            <a:extLst>
              <a:ext uri="{FF2B5EF4-FFF2-40B4-BE49-F238E27FC236}">
                <a16:creationId xmlns:a16="http://schemas.microsoft.com/office/drawing/2014/main" id="{11DDDCE4-2407-4A6F-BA98-D7CEE1D176F5}"/>
              </a:ext>
            </a:extLst>
          </p:cNvPr>
          <p:cNvSpPr>
            <a:spLocks noGrp="1"/>
          </p:cNvSpPr>
          <p:nvPr>
            <p:ph idx="1"/>
          </p:nvPr>
        </p:nvSpPr>
        <p:spPr>
          <a:xfrm>
            <a:off x="539552" y="1700808"/>
            <a:ext cx="7850832" cy="3881437"/>
          </a:xfrm>
        </p:spPr>
        <p:txBody>
          <a:bodyPr rtlCol="0">
            <a:normAutofit fontScale="92500"/>
          </a:bodyPr>
          <a:lstStyle/>
          <a:p>
            <a:pPr eaLnBrk="1" fontAlgn="auto" hangingPunct="1">
              <a:spcAft>
                <a:spcPts val="0"/>
              </a:spcAft>
              <a:buFont typeface="Wingdings 3" charset="2"/>
              <a:buChar char=""/>
              <a:defRPr/>
            </a:pPr>
            <a:r>
              <a:rPr lang="en-GB" sz="2400" dirty="0">
                <a:solidFill>
                  <a:schemeClr val="tx1">
                    <a:lumMod val="75000"/>
                    <a:lumOff val="25000"/>
                  </a:schemeClr>
                </a:solidFill>
              </a:rPr>
              <a:t>Taking your child out of school for medical/dental appointments disrupts their learning, along with the learning of rest of the class</a:t>
            </a:r>
          </a:p>
          <a:p>
            <a:pPr marL="0" indent="0" eaLnBrk="1" fontAlgn="auto" hangingPunct="1">
              <a:spcAft>
                <a:spcPts val="0"/>
              </a:spcAft>
              <a:buNone/>
              <a:defRPr/>
            </a:pPr>
            <a:endParaRPr lang="en-GB" sz="2400" dirty="0">
              <a:solidFill>
                <a:schemeClr val="tx1">
                  <a:lumMod val="75000"/>
                  <a:lumOff val="25000"/>
                </a:schemeClr>
              </a:solidFill>
            </a:endParaRPr>
          </a:p>
          <a:p>
            <a:pPr eaLnBrk="1" fontAlgn="auto" hangingPunct="1">
              <a:spcAft>
                <a:spcPts val="0"/>
              </a:spcAft>
              <a:buFont typeface="Wingdings 3" charset="2"/>
              <a:buChar char=""/>
              <a:defRPr/>
            </a:pPr>
            <a:r>
              <a:rPr lang="en-GB" sz="2400" dirty="0">
                <a:solidFill>
                  <a:schemeClr val="tx1">
                    <a:lumMod val="75000"/>
                    <a:lumOff val="25000"/>
                  </a:schemeClr>
                </a:solidFill>
              </a:rPr>
              <a:t>Appointments must be booked outside of the school day or during the holiday period  </a:t>
            </a:r>
          </a:p>
          <a:p>
            <a:pPr marL="0" indent="0" eaLnBrk="1" fontAlgn="auto" hangingPunct="1">
              <a:spcAft>
                <a:spcPts val="0"/>
              </a:spcAft>
              <a:buNone/>
              <a:defRPr/>
            </a:pPr>
            <a:endParaRPr lang="en-GB" sz="2400" dirty="0">
              <a:solidFill>
                <a:schemeClr val="tx1">
                  <a:lumMod val="75000"/>
                  <a:lumOff val="25000"/>
                </a:schemeClr>
              </a:solidFill>
            </a:endParaRPr>
          </a:p>
          <a:p>
            <a:pPr eaLnBrk="1" fontAlgn="auto" hangingPunct="1">
              <a:spcAft>
                <a:spcPts val="0"/>
              </a:spcAft>
              <a:buFont typeface="Wingdings 3" charset="2"/>
              <a:buChar char=""/>
              <a:defRPr/>
            </a:pPr>
            <a:r>
              <a:rPr lang="en-GB" sz="2400" dirty="0">
                <a:solidFill>
                  <a:schemeClr val="tx1">
                    <a:lumMod val="75000"/>
                    <a:lumOff val="25000"/>
                  </a:schemeClr>
                </a:solidFill>
              </a:rPr>
              <a:t>Documentation must be produced, in advance, for any appointments that you wish your child to attend during the school day</a:t>
            </a:r>
          </a:p>
          <a:p>
            <a:pPr eaLnBrk="1" fontAlgn="auto" hangingPunct="1">
              <a:spcAft>
                <a:spcPts val="0"/>
              </a:spcAft>
              <a:buFont typeface="Wingdings 3" charset="2"/>
              <a:buChar char=""/>
              <a:defRPr/>
            </a:pPr>
            <a:endParaRPr lang="en-GB" dirty="0">
              <a:solidFill>
                <a:schemeClr val="tx1">
                  <a:lumMod val="75000"/>
                  <a:lumOff val="25000"/>
                </a:schemeClr>
              </a:solidFill>
            </a:endParaRPr>
          </a:p>
        </p:txBody>
      </p:sp>
      <p:pic>
        <p:nvPicPr>
          <p:cNvPr id="2" name="Picture 1">
            <a:extLst>
              <a:ext uri="{FF2B5EF4-FFF2-40B4-BE49-F238E27FC236}">
                <a16:creationId xmlns:a16="http://schemas.microsoft.com/office/drawing/2014/main" id="{D69627CB-E91D-4DB4-BC86-0BA202FC77A4}"/>
              </a:ext>
            </a:extLst>
          </p:cNvPr>
          <p:cNvPicPr>
            <a:picLocks noChangeAspect="1"/>
          </p:cNvPicPr>
          <p:nvPr/>
        </p:nvPicPr>
        <p:blipFill>
          <a:blip r:embed="rId2"/>
          <a:stretch>
            <a:fillRect/>
          </a:stretch>
        </p:blipFill>
        <p:spPr>
          <a:xfrm>
            <a:off x="5580112" y="5085184"/>
            <a:ext cx="3473613" cy="169961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039D787E-D80A-42E8-926A-45747BD27325}"/>
              </a:ext>
            </a:extLst>
          </p:cNvPr>
          <p:cNvSpPr>
            <a:spLocks noGrp="1" noChangeArrowheads="1"/>
          </p:cNvSpPr>
          <p:nvPr>
            <p:ph type="title"/>
          </p:nvPr>
        </p:nvSpPr>
        <p:spPr>
          <a:xfrm>
            <a:off x="466564" y="153639"/>
            <a:ext cx="8210872" cy="836712"/>
          </a:xfrm>
        </p:spPr>
        <p:txBody>
          <a:bodyPr>
            <a:normAutofit fontScale="90000"/>
          </a:bodyPr>
          <a:lstStyle/>
          <a:p>
            <a:pPr eaLnBrk="1" hangingPunct="1">
              <a:defRPr/>
            </a:pPr>
            <a:r>
              <a:rPr lang="en-GB" altLang="en-US" sz="3200" dirty="0"/>
              <a:t>Holidays and exceptional circumstance leave</a:t>
            </a:r>
          </a:p>
        </p:txBody>
      </p:sp>
      <p:sp>
        <p:nvSpPr>
          <p:cNvPr id="3" name="Content Placeholder 2">
            <a:extLst>
              <a:ext uri="{FF2B5EF4-FFF2-40B4-BE49-F238E27FC236}">
                <a16:creationId xmlns:a16="http://schemas.microsoft.com/office/drawing/2014/main" id="{9A59F4FA-1BFD-4AEF-8CE5-A1B4648DCFEA}"/>
              </a:ext>
            </a:extLst>
          </p:cNvPr>
          <p:cNvSpPr>
            <a:spLocks noGrp="1"/>
          </p:cNvSpPr>
          <p:nvPr>
            <p:ph idx="1"/>
          </p:nvPr>
        </p:nvSpPr>
        <p:spPr>
          <a:xfrm>
            <a:off x="323528" y="977158"/>
            <a:ext cx="8496944" cy="5620194"/>
          </a:xfrm>
        </p:spPr>
        <p:txBody>
          <a:bodyPr rtlCol="0">
            <a:noAutofit/>
          </a:bodyPr>
          <a:lstStyle/>
          <a:p>
            <a:pPr eaLnBrk="1" fontAlgn="auto" hangingPunct="1">
              <a:spcAft>
                <a:spcPts val="0"/>
              </a:spcAft>
              <a:buFont typeface="Wingdings 3" charset="2"/>
              <a:buChar char=""/>
              <a:defRPr/>
            </a:pPr>
            <a:r>
              <a:rPr lang="en-GB" sz="2000" dirty="0">
                <a:solidFill>
                  <a:schemeClr val="tx1">
                    <a:lumMod val="75000"/>
                    <a:lumOff val="25000"/>
                  </a:schemeClr>
                </a:solidFill>
              </a:rPr>
              <a:t>No holidays during term time are allowed, any term time holidays will be recorded as unauthorised and escalated to Buckinghamshire County Council attendance team, where parents will enter an attendance contract and penalty fines will be given, direct from the council</a:t>
            </a:r>
          </a:p>
          <a:p>
            <a:pPr marL="0" indent="0" algn="ctr" eaLnBrk="1" fontAlgn="auto" hangingPunct="1">
              <a:spcAft>
                <a:spcPts val="0"/>
              </a:spcAft>
              <a:buFont typeface="Wingdings 3" panose="05040102010807070707" pitchFamily="18" charset="2"/>
              <a:buNone/>
              <a:defRPr/>
            </a:pPr>
            <a:endParaRPr lang="en-GB" sz="2000" dirty="0">
              <a:solidFill>
                <a:schemeClr val="tx1">
                  <a:lumMod val="75000"/>
                  <a:lumOff val="25000"/>
                </a:schemeClr>
              </a:solidFill>
            </a:endParaRPr>
          </a:p>
          <a:p>
            <a:pPr marL="0" indent="0" algn="ctr" eaLnBrk="1" fontAlgn="auto" hangingPunct="1">
              <a:spcAft>
                <a:spcPts val="0"/>
              </a:spcAft>
              <a:buFont typeface="Wingdings 3" panose="05040102010807070707" pitchFamily="18" charset="2"/>
              <a:buNone/>
              <a:defRPr/>
            </a:pPr>
            <a:r>
              <a:rPr lang="en-GB" sz="2000" dirty="0">
                <a:solidFill>
                  <a:schemeClr val="tx1">
                    <a:lumMod val="75000"/>
                    <a:lumOff val="25000"/>
                  </a:schemeClr>
                </a:solidFill>
              </a:rPr>
              <a:t>(contracts and fines are not limited to term time holidays, also to persistent absence and persistent lateness).</a:t>
            </a:r>
          </a:p>
          <a:p>
            <a:pPr marL="0" indent="0" eaLnBrk="1" fontAlgn="auto" hangingPunct="1">
              <a:spcAft>
                <a:spcPts val="0"/>
              </a:spcAft>
              <a:buFont typeface="Wingdings 3" panose="05040102010807070707" pitchFamily="18" charset="2"/>
              <a:buNone/>
              <a:defRPr/>
            </a:pPr>
            <a:endParaRPr lang="en-GB" sz="2000" dirty="0">
              <a:solidFill>
                <a:schemeClr val="tx1">
                  <a:lumMod val="75000"/>
                  <a:lumOff val="25000"/>
                </a:schemeClr>
              </a:solidFill>
            </a:endParaRPr>
          </a:p>
          <a:p>
            <a:pPr eaLnBrk="1" fontAlgn="auto" hangingPunct="1">
              <a:spcAft>
                <a:spcPts val="0"/>
              </a:spcAft>
              <a:buFont typeface="Wingdings 3" charset="2"/>
              <a:buChar char=""/>
              <a:defRPr/>
            </a:pPr>
            <a:r>
              <a:rPr lang="en-GB" sz="2000" dirty="0">
                <a:solidFill>
                  <a:schemeClr val="tx1">
                    <a:lumMod val="75000"/>
                    <a:lumOff val="25000"/>
                  </a:schemeClr>
                </a:solidFill>
              </a:rPr>
              <a:t>All holidays need to be taken during the school holidays.</a:t>
            </a:r>
          </a:p>
          <a:p>
            <a:pPr marL="0" indent="0" eaLnBrk="1" fontAlgn="auto" hangingPunct="1">
              <a:spcAft>
                <a:spcPts val="0"/>
              </a:spcAft>
              <a:buNone/>
              <a:defRPr/>
            </a:pPr>
            <a:endParaRPr lang="en-GB" sz="2000" dirty="0">
              <a:solidFill>
                <a:schemeClr val="tx1">
                  <a:lumMod val="75000"/>
                  <a:lumOff val="25000"/>
                </a:schemeClr>
              </a:solidFill>
            </a:endParaRPr>
          </a:p>
          <a:p>
            <a:pPr eaLnBrk="1" fontAlgn="auto" hangingPunct="1">
              <a:spcAft>
                <a:spcPts val="0"/>
              </a:spcAft>
              <a:buFont typeface="Wingdings 3" charset="2"/>
              <a:buChar char=""/>
              <a:defRPr/>
            </a:pPr>
            <a:r>
              <a:rPr lang="en-GB" sz="2000" dirty="0">
                <a:solidFill>
                  <a:schemeClr val="tx1">
                    <a:lumMod val="75000"/>
                    <a:lumOff val="25000"/>
                  </a:schemeClr>
                </a:solidFill>
              </a:rPr>
              <a:t>If any leave is required during term time,</a:t>
            </a:r>
          </a:p>
          <a:p>
            <a:pPr marL="0" indent="0" eaLnBrk="1" fontAlgn="auto" hangingPunct="1">
              <a:spcAft>
                <a:spcPts val="0"/>
              </a:spcAft>
              <a:buNone/>
              <a:defRPr/>
            </a:pPr>
            <a:r>
              <a:rPr lang="en-GB" sz="2000" dirty="0">
                <a:solidFill>
                  <a:schemeClr val="tx1">
                    <a:lumMod val="75000"/>
                    <a:lumOff val="25000"/>
                  </a:schemeClr>
                </a:solidFill>
              </a:rPr>
              <a:t>     due to special circumstance, speak with </a:t>
            </a:r>
          </a:p>
          <a:p>
            <a:pPr marL="0" indent="0" eaLnBrk="1" fontAlgn="auto" hangingPunct="1">
              <a:spcAft>
                <a:spcPts val="0"/>
              </a:spcAft>
              <a:buNone/>
              <a:defRPr/>
            </a:pPr>
            <a:r>
              <a:rPr lang="en-GB" sz="2000" dirty="0">
                <a:solidFill>
                  <a:schemeClr val="tx1">
                    <a:lumMod val="75000"/>
                    <a:lumOff val="25000"/>
                  </a:schemeClr>
                </a:solidFill>
              </a:rPr>
              <a:t>     the Attendance Officer and we can </a:t>
            </a:r>
          </a:p>
          <a:p>
            <a:pPr marL="0" indent="0" eaLnBrk="1" fontAlgn="auto" hangingPunct="1">
              <a:spcAft>
                <a:spcPts val="0"/>
              </a:spcAft>
              <a:buNone/>
              <a:defRPr/>
            </a:pPr>
            <a:r>
              <a:rPr lang="en-GB" sz="2000" dirty="0">
                <a:solidFill>
                  <a:schemeClr val="tx1">
                    <a:lumMod val="75000"/>
                    <a:lumOff val="25000"/>
                  </a:schemeClr>
                </a:solidFill>
              </a:rPr>
              <a:t>     discuss further, supporting documents </a:t>
            </a:r>
          </a:p>
          <a:p>
            <a:pPr marL="0" indent="0" eaLnBrk="1" fontAlgn="auto" hangingPunct="1">
              <a:spcAft>
                <a:spcPts val="0"/>
              </a:spcAft>
              <a:buNone/>
              <a:defRPr/>
            </a:pPr>
            <a:r>
              <a:rPr lang="en-GB" sz="2000" dirty="0">
                <a:solidFill>
                  <a:schemeClr val="tx1">
                    <a:lumMod val="75000"/>
                    <a:lumOff val="25000"/>
                  </a:schemeClr>
                </a:solidFill>
              </a:rPr>
              <a:t>     will be required</a:t>
            </a:r>
          </a:p>
        </p:txBody>
      </p:sp>
      <p:pic>
        <p:nvPicPr>
          <p:cNvPr id="2" name="Picture 1">
            <a:extLst>
              <a:ext uri="{FF2B5EF4-FFF2-40B4-BE49-F238E27FC236}">
                <a16:creationId xmlns:a16="http://schemas.microsoft.com/office/drawing/2014/main" id="{C083AE84-2571-4541-A355-E0A8727D8A6E}"/>
              </a:ext>
            </a:extLst>
          </p:cNvPr>
          <p:cNvPicPr>
            <a:picLocks noChangeAspect="1"/>
          </p:cNvPicPr>
          <p:nvPr/>
        </p:nvPicPr>
        <p:blipFill>
          <a:blip r:embed="rId2"/>
          <a:stretch>
            <a:fillRect/>
          </a:stretch>
        </p:blipFill>
        <p:spPr>
          <a:xfrm>
            <a:off x="6012160" y="4453769"/>
            <a:ext cx="2880320" cy="225059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A92ECFA5-BE16-405A-9003-E1033C11CCDB}"/>
              </a:ext>
            </a:extLst>
          </p:cNvPr>
          <p:cNvSpPr>
            <a:spLocks noGrp="1" noChangeArrowheads="1"/>
          </p:cNvSpPr>
          <p:nvPr>
            <p:ph type="title"/>
          </p:nvPr>
        </p:nvSpPr>
        <p:spPr>
          <a:xfrm>
            <a:off x="1547664" y="116632"/>
            <a:ext cx="6348413" cy="1223962"/>
          </a:xfrm>
        </p:spPr>
        <p:txBody>
          <a:bodyPr>
            <a:normAutofit fontScale="90000"/>
          </a:bodyPr>
          <a:lstStyle/>
          <a:p>
            <a:pPr eaLnBrk="1" hangingPunct="1">
              <a:defRPr/>
            </a:pPr>
            <a:r>
              <a:rPr lang="en-GB" altLang="en-US" sz="4800" dirty="0"/>
              <a:t>Rewards</a:t>
            </a:r>
            <a:br>
              <a:rPr lang="en-GB" altLang="en-US" sz="4800" dirty="0"/>
            </a:br>
            <a:endParaRPr lang="en-GB" altLang="en-US" sz="4800" dirty="0"/>
          </a:p>
        </p:txBody>
      </p:sp>
      <p:sp>
        <p:nvSpPr>
          <p:cNvPr id="3" name="Content Placeholder 2">
            <a:extLst>
              <a:ext uri="{FF2B5EF4-FFF2-40B4-BE49-F238E27FC236}">
                <a16:creationId xmlns:a16="http://schemas.microsoft.com/office/drawing/2014/main" id="{28C7F225-9174-48A8-9FE8-80D435A8BFE9}"/>
              </a:ext>
            </a:extLst>
          </p:cNvPr>
          <p:cNvSpPr>
            <a:spLocks noGrp="1"/>
          </p:cNvSpPr>
          <p:nvPr>
            <p:ph idx="1"/>
          </p:nvPr>
        </p:nvSpPr>
        <p:spPr>
          <a:xfrm>
            <a:off x="395537" y="836613"/>
            <a:ext cx="6048672" cy="5411787"/>
          </a:xfrm>
        </p:spPr>
        <p:txBody>
          <a:bodyPr>
            <a:normAutofit fontScale="92500"/>
          </a:bodyPr>
          <a:lstStyle/>
          <a:p>
            <a:pPr marL="0" indent="0" eaLnBrk="1" hangingPunct="1">
              <a:buFont typeface="Wingdings 3" panose="05040102010807070707" pitchFamily="18" charset="2"/>
              <a:buNone/>
              <a:defRPr/>
            </a:pPr>
            <a:r>
              <a:rPr lang="en-GB" sz="2400" u="sng" dirty="0"/>
              <a:t>Weekly Draw</a:t>
            </a:r>
          </a:p>
          <a:p>
            <a:pPr eaLnBrk="1" hangingPunct="1">
              <a:buFont typeface="Wingdings" panose="05000000000000000000" pitchFamily="2" charset="2"/>
              <a:buChar char="Ø"/>
              <a:defRPr/>
            </a:pPr>
            <a:r>
              <a:rPr lang="en-GB" sz="2400" dirty="0"/>
              <a:t>We reward those pupils who do achieve 100% attendance on a weekly basis, with the winner of the draw receiving a goodie bag each Friday.</a:t>
            </a:r>
          </a:p>
          <a:p>
            <a:pPr marL="0" indent="0" eaLnBrk="1" hangingPunct="1">
              <a:buNone/>
              <a:defRPr/>
            </a:pPr>
            <a:endParaRPr lang="en-GB" sz="2400" dirty="0"/>
          </a:p>
          <a:p>
            <a:pPr marL="0" indent="0" eaLnBrk="1" hangingPunct="1">
              <a:buFont typeface="Wingdings 3" panose="05040102010807070707" pitchFamily="18" charset="2"/>
              <a:buNone/>
              <a:defRPr/>
            </a:pPr>
            <a:r>
              <a:rPr lang="en-GB" sz="2400" u="sng" dirty="0"/>
              <a:t>Grand Prize</a:t>
            </a:r>
          </a:p>
          <a:p>
            <a:pPr eaLnBrk="1" hangingPunct="1">
              <a:buFont typeface="Wingdings" panose="05000000000000000000" pitchFamily="2" charset="2"/>
              <a:buChar char="Ø"/>
              <a:defRPr/>
            </a:pPr>
            <a:r>
              <a:rPr lang="en-GB" sz="2400" dirty="0"/>
              <a:t>Our grand prize draw raffle of a £50 Amazon voucher will also reward those pupils who have full attendance each week during the term.</a:t>
            </a:r>
          </a:p>
          <a:p>
            <a:pPr marL="0" indent="0" eaLnBrk="1" hangingPunct="1">
              <a:buFont typeface="Wingdings 3" panose="05040102010807070707" pitchFamily="18" charset="2"/>
              <a:buNone/>
              <a:defRPr/>
            </a:pPr>
            <a:endParaRPr lang="en-GB" sz="2400" dirty="0"/>
          </a:p>
          <a:p>
            <a:pPr marL="0" indent="0" eaLnBrk="1" hangingPunct="1">
              <a:buFont typeface="Wingdings 3" panose="05040102010807070707" pitchFamily="18" charset="2"/>
              <a:buNone/>
              <a:defRPr/>
            </a:pPr>
            <a:r>
              <a:rPr lang="en-GB" sz="2400" dirty="0"/>
              <a:t>Both these draws are celebrated during assemblies, with the whole school present.</a:t>
            </a:r>
          </a:p>
        </p:txBody>
      </p:sp>
      <p:pic>
        <p:nvPicPr>
          <p:cNvPr id="2" name="Picture 1">
            <a:extLst>
              <a:ext uri="{FF2B5EF4-FFF2-40B4-BE49-F238E27FC236}">
                <a16:creationId xmlns:a16="http://schemas.microsoft.com/office/drawing/2014/main" id="{EE5FC81C-0E97-47B0-BF4D-A242DECA1EE5}"/>
              </a:ext>
            </a:extLst>
          </p:cNvPr>
          <p:cNvPicPr>
            <a:picLocks noChangeAspect="1"/>
          </p:cNvPicPr>
          <p:nvPr/>
        </p:nvPicPr>
        <p:blipFill>
          <a:blip r:embed="rId2"/>
          <a:stretch>
            <a:fillRect/>
          </a:stretch>
        </p:blipFill>
        <p:spPr>
          <a:xfrm>
            <a:off x="6833959" y="721227"/>
            <a:ext cx="2124236" cy="2952328"/>
          </a:xfrm>
          <a:prstGeom prst="rect">
            <a:avLst/>
          </a:prstGeom>
        </p:spPr>
      </p:pic>
      <p:pic>
        <p:nvPicPr>
          <p:cNvPr id="4" name="Picture 3">
            <a:extLst>
              <a:ext uri="{FF2B5EF4-FFF2-40B4-BE49-F238E27FC236}">
                <a16:creationId xmlns:a16="http://schemas.microsoft.com/office/drawing/2014/main" id="{A1B06091-7A42-4A1A-95C2-798891C2287E}"/>
              </a:ext>
            </a:extLst>
          </p:cNvPr>
          <p:cNvPicPr>
            <a:picLocks noChangeAspect="1"/>
          </p:cNvPicPr>
          <p:nvPr/>
        </p:nvPicPr>
        <p:blipFill>
          <a:blip r:embed="rId3"/>
          <a:stretch>
            <a:fillRect/>
          </a:stretch>
        </p:blipFill>
        <p:spPr>
          <a:xfrm>
            <a:off x="6203798" y="4393536"/>
            <a:ext cx="2825664" cy="1743237"/>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F1F42240-1671-4617-94D8-7DF13C2807C6}"/>
              </a:ext>
            </a:extLst>
          </p:cNvPr>
          <p:cNvSpPr>
            <a:spLocks noGrp="1" noChangeArrowheads="1"/>
          </p:cNvSpPr>
          <p:nvPr>
            <p:ph type="title"/>
          </p:nvPr>
        </p:nvSpPr>
        <p:spPr/>
        <p:txBody>
          <a:bodyPr/>
          <a:lstStyle/>
          <a:p>
            <a:pPr eaLnBrk="1" hangingPunct="1"/>
            <a:r>
              <a:rPr lang="en-GB" altLang="en-US" sz="4400"/>
              <a:t>Information</a:t>
            </a:r>
          </a:p>
        </p:txBody>
      </p:sp>
      <p:sp>
        <p:nvSpPr>
          <p:cNvPr id="3" name="Content Placeholder 2">
            <a:extLst>
              <a:ext uri="{FF2B5EF4-FFF2-40B4-BE49-F238E27FC236}">
                <a16:creationId xmlns:a16="http://schemas.microsoft.com/office/drawing/2014/main" id="{EBC26AB9-FC27-413C-9D8D-D72F14A860AF}"/>
              </a:ext>
            </a:extLst>
          </p:cNvPr>
          <p:cNvSpPr>
            <a:spLocks noGrp="1"/>
          </p:cNvSpPr>
          <p:nvPr>
            <p:ph idx="1"/>
          </p:nvPr>
        </p:nvSpPr>
        <p:spPr>
          <a:xfrm>
            <a:off x="179512" y="1600200"/>
            <a:ext cx="8784976" cy="4525963"/>
          </a:xfrm>
        </p:spPr>
        <p:txBody>
          <a:bodyPr>
            <a:normAutofit fontScale="70000" lnSpcReduction="20000"/>
          </a:bodyPr>
          <a:lstStyle/>
          <a:p>
            <a:pPr eaLnBrk="1" hangingPunct="1">
              <a:defRPr/>
            </a:pPr>
            <a:r>
              <a:rPr lang="en-GB" dirty="0"/>
              <a:t>Attendance Policy is available to view on our website, along with an attendance chart, which outlines the procedures, so that everyone is clear of the process with regards to attendance</a:t>
            </a:r>
          </a:p>
          <a:p>
            <a:pPr marL="0" indent="0" eaLnBrk="1" hangingPunct="1">
              <a:buNone/>
              <a:defRPr/>
            </a:pPr>
            <a:endParaRPr lang="en-GB" dirty="0"/>
          </a:p>
          <a:p>
            <a:pPr eaLnBrk="1" hangingPunct="1">
              <a:defRPr/>
            </a:pPr>
            <a:r>
              <a:rPr lang="en-GB" dirty="0"/>
              <a:t>01753 887743 / </a:t>
            </a:r>
            <a:r>
              <a:rPr lang="en-GB" dirty="0" err="1">
                <a:hlinkClick r:id="rId2"/>
              </a:rPr>
              <a:t>absence@stjosephschalfont.school</a:t>
            </a:r>
            <a:endParaRPr lang="en-GB" dirty="0"/>
          </a:p>
          <a:p>
            <a:pPr marL="0" indent="0" eaLnBrk="1" hangingPunct="1">
              <a:buNone/>
              <a:defRPr/>
            </a:pPr>
            <a:endParaRPr lang="en-GB" dirty="0"/>
          </a:p>
          <a:p>
            <a:pPr marL="0" indent="0" eaLnBrk="1" hangingPunct="1">
              <a:buFont typeface="Wingdings 3" panose="05040102010807070707" pitchFamily="18" charset="2"/>
              <a:buNone/>
              <a:defRPr/>
            </a:pPr>
            <a:r>
              <a:rPr lang="en-GB" dirty="0"/>
              <a:t>Contact before 8:30am if your child cannot attend school, giving the reason. </a:t>
            </a:r>
            <a:r>
              <a:rPr lang="en-GB" b="1" dirty="0"/>
              <a:t>You must contact the school each day your child is absent.</a:t>
            </a:r>
          </a:p>
          <a:p>
            <a:pPr marL="0" indent="0" eaLnBrk="1" hangingPunct="1">
              <a:buFont typeface="Wingdings 3" panose="05040102010807070707" pitchFamily="18" charset="2"/>
              <a:buNone/>
              <a:defRPr/>
            </a:pPr>
            <a:endParaRPr lang="en-GB" dirty="0"/>
          </a:p>
          <a:p>
            <a:pPr marL="0" indent="0" eaLnBrk="1" hangingPunct="1">
              <a:buFont typeface="Wingdings 3" panose="05040102010807070707" pitchFamily="18" charset="2"/>
              <a:buNone/>
              <a:defRPr/>
            </a:pPr>
            <a:r>
              <a:rPr lang="en-GB" dirty="0"/>
              <a:t>All attendance related queries can be directed straight to the Attendance Officer, preferably after 10am, Monday-Friday.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440B6759-9AFF-4E0B-A94C-B3FD84B2D865}"/>
              </a:ext>
            </a:extLst>
          </p:cNvPr>
          <p:cNvSpPr>
            <a:spLocks noGrp="1" noChangeArrowheads="1"/>
          </p:cNvSpPr>
          <p:nvPr>
            <p:ph type="title"/>
          </p:nvPr>
        </p:nvSpPr>
        <p:spPr>
          <a:xfrm>
            <a:off x="395536" y="404664"/>
            <a:ext cx="8229600" cy="634082"/>
          </a:xfrm>
        </p:spPr>
        <p:txBody>
          <a:bodyPr>
            <a:normAutofit fontScale="90000"/>
          </a:bodyPr>
          <a:lstStyle/>
          <a:p>
            <a:r>
              <a:rPr lang="en-GB" altLang="en-US" sz="4400" b="1" dirty="0"/>
              <a:t>Dietary &amp; Medical Needs</a:t>
            </a:r>
          </a:p>
        </p:txBody>
      </p:sp>
      <p:sp>
        <p:nvSpPr>
          <p:cNvPr id="3" name="Content Placeholder 2">
            <a:extLst>
              <a:ext uri="{FF2B5EF4-FFF2-40B4-BE49-F238E27FC236}">
                <a16:creationId xmlns:a16="http://schemas.microsoft.com/office/drawing/2014/main" id="{4BB34557-50C0-4C8E-BA20-BA96A053035C}"/>
              </a:ext>
            </a:extLst>
          </p:cNvPr>
          <p:cNvSpPr>
            <a:spLocks noGrp="1"/>
          </p:cNvSpPr>
          <p:nvPr>
            <p:ph idx="1"/>
          </p:nvPr>
        </p:nvSpPr>
        <p:spPr>
          <a:xfrm>
            <a:off x="143508" y="1333458"/>
            <a:ext cx="8856984" cy="5544616"/>
          </a:xfrm>
        </p:spPr>
        <p:txBody>
          <a:bodyPr>
            <a:normAutofit fontScale="62500" lnSpcReduction="20000"/>
          </a:bodyPr>
          <a:lstStyle/>
          <a:p>
            <a:pPr>
              <a:defRPr/>
            </a:pPr>
            <a:r>
              <a:rPr lang="en-GB" dirty="0"/>
              <a:t>Inform us immediately of any changes to dietary or medical needs</a:t>
            </a:r>
          </a:p>
          <a:p>
            <a:pPr marL="0" indent="0">
              <a:buNone/>
              <a:defRPr/>
            </a:pPr>
            <a:endParaRPr lang="en-GB" dirty="0"/>
          </a:p>
          <a:p>
            <a:pPr>
              <a:defRPr/>
            </a:pPr>
            <a:r>
              <a:rPr lang="en-GB" dirty="0"/>
              <a:t>If we are required to keep medication onsite permanently you will need to complete:</a:t>
            </a:r>
          </a:p>
          <a:p>
            <a:pPr lvl="1">
              <a:buFont typeface="Wingdings" panose="05000000000000000000" pitchFamily="2" charset="2"/>
              <a:buChar char="v"/>
              <a:defRPr/>
            </a:pPr>
            <a:r>
              <a:rPr lang="en-GB" dirty="0"/>
              <a:t>Healthcare plan and an agreement for administering medication</a:t>
            </a:r>
          </a:p>
          <a:p>
            <a:pPr lvl="1">
              <a:buFont typeface="Wingdings" panose="05000000000000000000" pitchFamily="2" charset="2"/>
              <a:buChar char="v"/>
              <a:defRPr/>
            </a:pPr>
            <a:endParaRPr lang="en-GB" dirty="0"/>
          </a:p>
          <a:p>
            <a:pPr>
              <a:defRPr/>
            </a:pPr>
            <a:r>
              <a:rPr lang="en-GB" dirty="0"/>
              <a:t>If we are required to keep medication onsite, short term, for example antibiotics, you will need to complete:</a:t>
            </a:r>
          </a:p>
          <a:p>
            <a:pPr lvl="1">
              <a:buFont typeface="Wingdings" panose="05000000000000000000" pitchFamily="2" charset="2"/>
              <a:buChar char="v"/>
              <a:defRPr/>
            </a:pPr>
            <a:r>
              <a:rPr lang="en-GB" dirty="0"/>
              <a:t>Agreement for administering medication</a:t>
            </a:r>
          </a:p>
          <a:p>
            <a:pPr marL="457200" lvl="1" indent="0">
              <a:buNone/>
              <a:defRPr/>
            </a:pPr>
            <a:endParaRPr lang="en-GB" dirty="0"/>
          </a:p>
          <a:p>
            <a:pPr marL="0" indent="0" algn="ctr">
              <a:buFont typeface="Wingdings 3" panose="05040102010807070707" pitchFamily="18" charset="2"/>
              <a:buNone/>
              <a:defRPr/>
            </a:pPr>
            <a:r>
              <a:rPr lang="en-GB" sz="3400" dirty="0">
                <a:solidFill>
                  <a:srgbClr val="FF0000"/>
                </a:solidFill>
              </a:rPr>
              <a:t>All medication must be brought to the school office by an adult, children are not permitted to carry any type of medication in their bag.</a:t>
            </a:r>
          </a:p>
          <a:p>
            <a:pPr marL="0" indent="0" algn="ctr">
              <a:buFont typeface="Wingdings 3" panose="05040102010807070707" pitchFamily="18" charset="2"/>
              <a:buNone/>
              <a:defRPr/>
            </a:pPr>
            <a:endParaRPr lang="en-GB" sz="3400" dirty="0">
              <a:solidFill>
                <a:srgbClr val="FF0000"/>
              </a:solidFill>
            </a:endParaRPr>
          </a:p>
          <a:p>
            <a:pPr marL="0" indent="0" algn="ctr">
              <a:buFont typeface="Wingdings 3" panose="05040102010807070707" pitchFamily="18" charset="2"/>
              <a:buNone/>
              <a:defRPr/>
            </a:pPr>
            <a:r>
              <a:rPr lang="en-GB" sz="3400" dirty="0">
                <a:solidFill>
                  <a:srgbClr val="FF0000"/>
                </a:solidFill>
              </a:rPr>
              <a:t>All medication must be prescribed, in the original packaging and      age related.</a:t>
            </a:r>
          </a:p>
          <a:p>
            <a:pPr marL="0" indent="0">
              <a:buFont typeface="Wingdings 3" panose="05040102010807070707" pitchFamily="18" charset="2"/>
              <a:buNone/>
              <a:defRPr/>
            </a:pPr>
            <a:endParaRPr lang="en-GB"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afeguarding – Sussex Clubs for Young People">
            <a:extLst>
              <a:ext uri="{FF2B5EF4-FFF2-40B4-BE49-F238E27FC236}">
                <a16:creationId xmlns:a16="http://schemas.microsoft.com/office/drawing/2014/main" id="{5962A3F6-BDB9-4AD4-8E6D-6E9896DE33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570" y="188640"/>
            <a:ext cx="8756860" cy="271219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14A9AEE-99FB-47B5-B3BB-BBEFA2A59F40}"/>
              </a:ext>
            </a:extLst>
          </p:cNvPr>
          <p:cNvSpPr txBox="1"/>
          <p:nvPr/>
        </p:nvSpPr>
        <p:spPr>
          <a:xfrm>
            <a:off x="251520" y="3140968"/>
            <a:ext cx="8712968" cy="3785652"/>
          </a:xfrm>
          <a:prstGeom prst="rect">
            <a:avLst/>
          </a:prstGeom>
          <a:noFill/>
        </p:spPr>
        <p:txBody>
          <a:bodyPr wrap="square" rtlCol="0">
            <a:spAutoFit/>
          </a:bodyPr>
          <a:lstStyle/>
          <a:p>
            <a:r>
              <a:rPr lang="en-GB" sz="2000" b="1" dirty="0">
                <a:solidFill>
                  <a:srgbClr val="FF0000"/>
                </a:solidFill>
              </a:rPr>
              <a:t>Takes precedence over everything else in school.</a:t>
            </a:r>
          </a:p>
          <a:p>
            <a:endParaRPr lang="en-GB" sz="2000" dirty="0"/>
          </a:p>
          <a:p>
            <a:r>
              <a:rPr lang="en-GB" sz="2000" dirty="0"/>
              <a:t>Mrs Ford (Assistant Headteacher) Safeguarding Lead for the school.</a:t>
            </a:r>
          </a:p>
          <a:p>
            <a:endParaRPr lang="en-GB" sz="2000" dirty="0"/>
          </a:p>
          <a:p>
            <a:r>
              <a:rPr lang="en-GB" sz="2000" dirty="0"/>
              <a:t>Mrs O’Kane and Mrs Thomson (Deputy Headteachers) Deputy Safeguarding Leads for the school.</a:t>
            </a:r>
          </a:p>
          <a:p>
            <a:endParaRPr lang="en-GB" sz="2000" dirty="0"/>
          </a:p>
          <a:p>
            <a:r>
              <a:rPr lang="en-GB" sz="2000" dirty="0"/>
              <a:t>Mrs Lovegrove (Headteacher) has overall responsibility for Safeguarding.</a:t>
            </a:r>
          </a:p>
          <a:p>
            <a:endParaRPr lang="en-GB" sz="2000" b="1" dirty="0">
              <a:solidFill>
                <a:srgbClr val="FF0000"/>
              </a:solidFill>
            </a:endParaRPr>
          </a:p>
          <a:p>
            <a:pPr algn="ctr"/>
            <a:r>
              <a:rPr lang="en-GB" sz="2000" b="1" dirty="0">
                <a:solidFill>
                  <a:srgbClr val="FF0000"/>
                </a:solidFill>
              </a:rPr>
              <a:t>If you have any safeguarding concerns, please bring them to the attention of one of the members of staff listed above.  </a:t>
            </a:r>
          </a:p>
        </p:txBody>
      </p:sp>
    </p:spTree>
    <p:extLst>
      <p:ext uri="{BB962C8B-B14F-4D97-AF65-F5344CB8AC3E}">
        <p14:creationId xmlns:p14="http://schemas.microsoft.com/office/powerpoint/2010/main" val="14757114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F948C79-CE66-4173-B330-952A8B9F78C6}"/>
              </a:ext>
            </a:extLst>
          </p:cNvPr>
          <p:cNvSpPr>
            <a:spLocks noChangeArrowheads="1"/>
          </p:cNvSpPr>
          <p:nvPr/>
        </p:nvSpPr>
        <p:spPr bwMode="auto">
          <a:xfrm>
            <a:off x="179510" y="5530059"/>
            <a:ext cx="8712967" cy="1179715"/>
          </a:xfrm>
          <a:prstGeom prst="rect">
            <a:avLst/>
          </a:prstGeom>
          <a:solidFill>
            <a:srgbClr val="FFFF66"/>
          </a:solidFill>
          <a:ln w="38100" algn="ctr">
            <a:solidFill>
              <a:srgbClr val="000000"/>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a:ln>
                  <a:noFill/>
                </a:ln>
                <a:solidFill>
                  <a:srgbClr val="000000"/>
                </a:solidFill>
                <a:effectLst/>
                <a:latin typeface="+mj-lt"/>
                <a:cs typeface="Calibri" panose="020F0502020204030204" pitchFamily="34" charset="0"/>
              </a:rPr>
              <a:t>Parking around School</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rgbClr val="000000"/>
                </a:solidFill>
                <a:effectLst/>
                <a:latin typeface="+mj-lt"/>
                <a:cs typeface="Calibri" panose="020F0502020204030204" pitchFamily="34" charset="0"/>
              </a:rPr>
              <a:t>Please be considerate to the </a:t>
            </a:r>
            <a:r>
              <a:rPr kumimoji="0" lang="en-GB" altLang="en-US" sz="2400" b="0" i="0" u="none" strike="noStrike" cap="none" normalizeH="0" baseline="0">
                <a:ln>
                  <a:noFill/>
                </a:ln>
                <a:solidFill>
                  <a:srgbClr val="000000"/>
                </a:solidFill>
                <a:effectLst/>
                <a:latin typeface="+mj-lt"/>
                <a:cs typeface="Calibri" panose="020F0502020204030204" pitchFamily="34" charset="0"/>
              </a:rPr>
              <a:t>local residents</a:t>
            </a:r>
            <a:r>
              <a:rPr lang="en-GB" altLang="en-US" sz="2400" dirty="0">
                <a:solidFill>
                  <a:srgbClr val="000000"/>
                </a:solidFill>
                <a:latin typeface="+mj-lt"/>
                <a:cs typeface="Calibri" panose="020F0502020204030204" pitchFamily="34" charset="0"/>
              </a:rPr>
              <a:t>. Please use the Church carpark and walk up Priory Road.  </a:t>
            </a:r>
            <a:endParaRPr kumimoji="0" lang="en-GB" altLang="en-US" sz="2400" b="0" i="0" u="none" strike="noStrike" cap="none" normalizeH="0" baseline="0" dirty="0">
              <a:ln>
                <a:noFill/>
              </a:ln>
              <a:solidFill>
                <a:srgbClr val="000000"/>
              </a:solidFill>
              <a:effectLst/>
              <a:latin typeface="+mj-lt"/>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24DA5FF5-E5AC-4781-9E41-DB19C1DAF444}"/>
              </a:ext>
            </a:extLst>
          </p:cNvPr>
          <p:cNvSpPr>
            <a:spLocks noChangeArrowheads="1"/>
          </p:cNvSpPr>
          <p:nvPr/>
        </p:nvSpPr>
        <p:spPr bwMode="auto">
          <a:xfrm>
            <a:off x="179512" y="148226"/>
            <a:ext cx="8784976" cy="2394848"/>
          </a:xfrm>
          <a:prstGeom prst="rect">
            <a:avLst/>
          </a:prstGeom>
          <a:solidFill>
            <a:schemeClr val="accent6">
              <a:lumMod val="40000"/>
              <a:lumOff val="60000"/>
            </a:schemeClr>
          </a:solidFill>
          <a:ln w="38100" algn="ctr">
            <a:solidFill>
              <a:srgbClr val="000000"/>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4">
            <a:extLst>
              <a:ext uri="{FF2B5EF4-FFF2-40B4-BE49-F238E27FC236}">
                <a16:creationId xmlns:a16="http://schemas.microsoft.com/office/drawing/2014/main" id="{DCD5C50D-A71B-42E5-BAC0-632621294CA6}"/>
              </a:ext>
            </a:extLst>
          </p:cNvPr>
          <p:cNvSpPr/>
          <p:nvPr/>
        </p:nvSpPr>
        <p:spPr>
          <a:xfrm>
            <a:off x="251520" y="148226"/>
            <a:ext cx="8640957" cy="923330"/>
          </a:xfrm>
          <a:prstGeom prst="rect">
            <a:avLst/>
          </a:prstGeom>
        </p:spPr>
        <p:txBody>
          <a:bodyPr wrap="square">
            <a:spAutoFit/>
          </a:bodyPr>
          <a:lstStyle/>
          <a:p>
            <a:r>
              <a:rPr lang="en-GB" dirty="0"/>
              <a:t>Check your emails / texts regularly – this is the main means of communication from school.</a:t>
            </a:r>
          </a:p>
          <a:p>
            <a:r>
              <a:rPr lang="en-GB" dirty="0"/>
              <a:t>Check weekly school newsletter– emailed every Friday. </a:t>
            </a:r>
          </a:p>
          <a:p>
            <a:r>
              <a:rPr lang="en-GB" dirty="0"/>
              <a:t>Check school website </a:t>
            </a:r>
            <a:r>
              <a:rPr lang="en-GB" dirty="0">
                <a:solidFill>
                  <a:srgbClr val="FF0000"/>
                </a:solidFill>
                <a:hlinkClick r:id="rId2"/>
              </a:rPr>
              <a:t>https://www.stjosephschalfont.school</a:t>
            </a:r>
            <a:endParaRPr lang="en-GB" dirty="0">
              <a:solidFill>
                <a:srgbClr val="FF0000"/>
              </a:solidFill>
            </a:endParaRPr>
          </a:p>
        </p:txBody>
      </p:sp>
      <p:sp>
        <p:nvSpPr>
          <p:cNvPr id="7" name="Rectangle 2">
            <a:extLst>
              <a:ext uri="{FF2B5EF4-FFF2-40B4-BE49-F238E27FC236}">
                <a16:creationId xmlns:a16="http://schemas.microsoft.com/office/drawing/2014/main" id="{59FD8F8A-EE78-4FEE-972C-AEBDC5BFF41B}"/>
              </a:ext>
            </a:extLst>
          </p:cNvPr>
          <p:cNvSpPr>
            <a:spLocks noChangeArrowheads="1"/>
          </p:cNvSpPr>
          <p:nvPr/>
        </p:nvSpPr>
        <p:spPr bwMode="auto">
          <a:xfrm>
            <a:off x="177222" y="2692676"/>
            <a:ext cx="8712967" cy="863571"/>
          </a:xfrm>
          <a:prstGeom prst="rect">
            <a:avLst/>
          </a:prstGeom>
          <a:solidFill>
            <a:srgbClr val="B2FCFE"/>
          </a:solidFill>
          <a:ln w="381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mj-lt"/>
              </a:rPr>
              <a:t>Drop In Session this half term </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dirty="0">
                <a:latin typeface="+mj-lt"/>
              </a:rPr>
              <a:t>Monday 28</a:t>
            </a:r>
            <a:r>
              <a:rPr lang="en-US" altLang="en-US" baseline="30000" dirty="0">
                <a:latin typeface="+mj-lt"/>
              </a:rPr>
              <a:t>th</a:t>
            </a:r>
            <a:r>
              <a:rPr lang="en-US" altLang="en-US" dirty="0">
                <a:latin typeface="+mj-lt"/>
              </a:rPr>
              <a:t> September 3.30-4.30pm Year 6</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mj-lt"/>
              </a:rPr>
              <a:t>Tuesday </a:t>
            </a:r>
            <a:r>
              <a:rPr lang="en-US" altLang="en-US" dirty="0">
                <a:latin typeface="+mj-lt"/>
              </a:rPr>
              <a:t>29</a:t>
            </a:r>
            <a:r>
              <a:rPr kumimoji="0" lang="en-US" altLang="en-US" sz="1800" b="0" i="0" u="none" strike="noStrike" cap="none" normalizeH="0" baseline="30000" dirty="0">
                <a:ln>
                  <a:noFill/>
                </a:ln>
                <a:solidFill>
                  <a:schemeClr val="tx1"/>
                </a:solidFill>
                <a:effectLst/>
                <a:latin typeface="+mj-lt"/>
              </a:rPr>
              <a:t>th</a:t>
            </a:r>
            <a:r>
              <a:rPr kumimoji="0" lang="en-US" altLang="en-US" sz="1800" b="0" i="0" u="none" strike="noStrike" cap="none" normalizeH="0" baseline="0" dirty="0">
                <a:ln>
                  <a:noFill/>
                </a:ln>
                <a:solidFill>
                  <a:schemeClr val="tx1"/>
                </a:solidFill>
                <a:effectLst/>
                <a:latin typeface="+mj-lt"/>
              </a:rPr>
              <a:t> September 3.30-4.30pm Year 5</a:t>
            </a:r>
          </a:p>
        </p:txBody>
      </p:sp>
      <p:sp>
        <p:nvSpPr>
          <p:cNvPr id="8" name="Rectangle 2">
            <a:extLst>
              <a:ext uri="{FF2B5EF4-FFF2-40B4-BE49-F238E27FC236}">
                <a16:creationId xmlns:a16="http://schemas.microsoft.com/office/drawing/2014/main" id="{211A0299-3799-4600-9CF6-59ECB06B588C}"/>
              </a:ext>
            </a:extLst>
          </p:cNvPr>
          <p:cNvSpPr>
            <a:spLocks noChangeArrowheads="1"/>
          </p:cNvSpPr>
          <p:nvPr/>
        </p:nvSpPr>
        <p:spPr bwMode="auto">
          <a:xfrm>
            <a:off x="179509" y="4396320"/>
            <a:ext cx="8712967" cy="1031226"/>
          </a:xfrm>
          <a:prstGeom prst="rect">
            <a:avLst/>
          </a:prstGeom>
          <a:solidFill>
            <a:srgbClr val="99CCFF"/>
          </a:solidFill>
          <a:ln w="38100" algn="ctr">
            <a:solidFill>
              <a:srgbClr val="000000"/>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mj-lt"/>
              </a:rPr>
              <a:t>Please make every effort to attend coffee mornings / assemblies and key parent workshops on curriculum areas to remain informed and support us and your child.</a:t>
            </a:r>
          </a:p>
        </p:txBody>
      </p:sp>
      <p:sp>
        <p:nvSpPr>
          <p:cNvPr id="2" name="TextBox 1">
            <a:extLst>
              <a:ext uri="{FF2B5EF4-FFF2-40B4-BE49-F238E27FC236}">
                <a16:creationId xmlns:a16="http://schemas.microsoft.com/office/drawing/2014/main" id="{C2688E73-7547-4AD1-9E7D-F7A30E8E8A22}"/>
              </a:ext>
            </a:extLst>
          </p:cNvPr>
          <p:cNvSpPr txBox="1"/>
          <p:nvPr/>
        </p:nvSpPr>
        <p:spPr>
          <a:xfrm>
            <a:off x="251520" y="1410761"/>
            <a:ext cx="8640958" cy="830997"/>
          </a:xfrm>
          <a:prstGeom prst="rect">
            <a:avLst/>
          </a:prstGeom>
          <a:noFill/>
        </p:spPr>
        <p:txBody>
          <a:bodyPr wrap="square" rtlCol="0">
            <a:spAutoFit/>
          </a:bodyPr>
          <a:lstStyle/>
          <a:p>
            <a:r>
              <a:rPr lang="en-GB" sz="1600" dirty="0" err="1"/>
              <a:t>Whatsapp</a:t>
            </a:r>
            <a:r>
              <a:rPr lang="en-GB" sz="1600" dirty="0"/>
              <a:t> groups are not the schools means of communicating information – often parents putting information on these groups causes confusion and complicates things.  </a:t>
            </a:r>
          </a:p>
          <a:p>
            <a:r>
              <a:rPr lang="en-GB" sz="1600" dirty="0"/>
              <a:t>Please use the official means of communication as outlined above. </a:t>
            </a:r>
          </a:p>
        </p:txBody>
      </p:sp>
      <p:sp>
        <p:nvSpPr>
          <p:cNvPr id="9" name="Rectangle 2">
            <a:extLst>
              <a:ext uri="{FF2B5EF4-FFF2-40B4-BE49-F238E27FC236}">
                <a16:creationId xmlns:a16="http://schemas.microsoft.com/office/drawing/2014/main" id="{A35B1D99-D676-460E-A195-23828D58E092}"/>
              </a:ext>
            </a:extLst>
          </p:cNvPr>
          <p:cNvSpPr>
            <a:spLocks noChangeArrowheads="1"/>
          </p:cNvSpPr>
          <p:nvPr/>
        </p:nvSpPr>
        <p:spPr bwMode="auto">
          <a:xfrm>
            <a:off x="177222" y="3668859"/>
            <a:ext cx="8712967" cy="624948"/>
          </a:xfrm>
          <a:prstGeom prst="rect">
            <a:avLst/>
          </a:prstGeom>
          <a:solidFill>
            <a:schemeClr val="accent4">
              <a:lumMod val="40000"/>
              <a:lumOff val="60000"/>
            </a:schemeClr>
          </a:solidFill>
          <a:ln w="38100" algn="ctr">
            <a:solidFill>
              <a:srgbClr val="000000"/>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j-lt"/>
              </a:rPr>
              <a:t>Parents’ Evenings</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600" dirty="0">
                <a:latin typeface="+mj-lt"/>
              </a:rPr>
              <a:t>Tuesday 13</a:t>
            </a:r>
            <a:r>
              <a:rPr lang="en-US" altLang="en-US" sz="1600" baseline="30000" dirty="0">
                <a:latin typeface="+mj-lt"/>
              </a:rPr>
              <a:t>th</a:t>
            </a:r>
            <a:r>
              <a:rPr lang="en-US" altLang="en-US" sz="1600" dirty="0">
                <a:latin typeface="+mj-lt"/>
              </a:rPr>
              <a:t> October 3.45-6.45pm  / Wednesday 14</a:t>
            </a:r>
            <a:r>
              <a:rPr lang="en-US" altLang="en-US" sz="1600" baseline="30000" dirty="0">
                <a:latin typeface="+mj-lt"/>
              </a:rPr>
              <a:t>th</a:t>
            </a:r>
            <a:r>
              <a:rPr lang="en-US" altLang="en-US" sz="1600" dirty="0">
                <a:latin typeface="+mj-lt"/>
              </a:rPr>
              <a:t> October 4.15-7.15pm</a:t>
            </a:r>
            <a:endParaRPr kumimoji="0" lang="en-US" altLang="en-US" sz="160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30705548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5676" y="-99392"/>
            <a:ext cx="5760640" cy="1143000"/>
          </a:xfrm>
        </p:spPr>
        <p:txBody>
          <a:bodyPr>
            <a:normAutofit fontScale="90000"/>
          </a:bodyPr>
          <a:lstStyle/>
          <a:p>
            <a:r>
              <a:rPr lang="en-GB" b="1" dirty="0">
                <a:solidFill>
                  <a:schemeClr val="bg1"/>
                </a:solidFill>
                <a:latin typeface="Century Gothic" panose="020B0502020202020204" pitchFamily="34" charset="0"/>
              </a:rPr>
              <a:t>Supporting Your Child</a:t>
            </a:r>
          </a:p>
        </p:txBody>
      </p:sp>
      <p:sp>
        <p:nvSpPr>
          <p:cNvPr id="3" name="Content Placeholder 2"/>
          <p:cNvSpPr>
            <a:spLocks noGrp="1"/>
          </p:cNvSpPr>
          <p:nvPr>
            <p:ph idx="1"/>
          </p:nvPr>
        </p:nvSpPr>
        <p:spPr>
          <a:xfrm>
            <a:off x="35496" y="1043608"/>
            <a:ext cx="9001000" cy="5265712"/>
          </a:xfrm>
        </p:spPr>
        <p:txBody>
          <a:bodyPr>
            <a:noAutofit/>
          </a:bodyPr>
          <a:lstStyle/>
          <a:p>
            <a:r>
              <a:rPr lang="en-GB" sz="2600" dirty="0">
                <a:latin typeface="Century Gothic" panose="020B0502020202020204" pitchFamily="34" charset="0"/>
              </a:rPr>
              <a:t>Read to your child as well as them reading to you</a:t>
            </a:r>
          </a:p>
          <a:p>
            <a:pPr marL="0" indent="0">
              <a:buNone/>
            </a:pPr>
            <a:endParaRPr lang="en-GB" sz="2600" dirty="0">
              <a:latin typeface="Century Gothic" panose="020B0502020202020204" pitchFamily="34" charset="0"/>
            </a:endParaRPr>
          </a:p>
          <a:p>
            <a:r>
              <a:rPr lang="en-GB" sz="2600" dirty="0">
                <a:latin typeface="Century Gothic" panose="020B0502020202020204" pitchFamily="34" charset="0"/>
              </a:rPr>
              <a:t>Use knowledge organisers for regular quizzing</a:t>
            </a:r>
          </a:p>
          <a:p>
            <a:pPr marL="0" indent="0">
              <a:buNone/>
            </a:pPr>
            <a:endParaRPr lang="en-GB" sz="2600" dirty="0">
              <a:latin typeface="Century Gothic" panose="020B0502020202020204" pitchFamily="34" charset="0"/>
            </a:endParaRPr>
          </a:p>
          <a:p>
            <a:r>
              <a:rPr lang="en-GB" sz="2600" dirty="0">
                <a:latin typeface="Century Gothic" panose="020B0502020202020204" pitchFamily="34" charset="0"/>
              </a:rPr>
              <a:t>Quizzing on Accelerated Reader</a:t>
            </a:r>
          </a:p>
          <a:p>
            <a:pPr marL="0" indent="0">
              <a:buNone/>
            </a:pPr>
            <a:endParaRPr lang="en-GB" sz="2600" dirty="0">
              <a:latin typeface="Century Gothic" panose="020B0502020202020204" pitchFamily="34" charset="0"/>
            </a:endParaRPr>
          </a:p>
          <a:p>
            <a:r>
              <a:rPr lang="en-GB" sz="2600" dirty="0">
                <a:latin typeface="Century Gothic" panose="020B0502020202020204" pitchFamily="34" charset="0"/>
              </a:rPr>
              <a:t>The school website has links to additional educational sites and materials that you may wish to access</a:t>
            </a:r>
          </a:p>
          <a:p>
            <a:endParaRPr lang="en-GB" sz="2600" dirty="0">
              <a:latin typeface="Century Gothic" panose="020B0502020202020204" pitchFamily="34" charset="0"/>
            </a:endParaRPr>
          </a:p>
          <a:p>
            <a:r>
              <a:rPr lang="en-GB" sz="2600" dirty="0">
                <a:latin typeface="Century Gothic" panose="020B0502020202020204" pitchFamily="34" charset="0"/>
              </a:rPr>
              <a:t>Teach them to be independent!</a:t>
            </a:r>
          </a:p>
        </p:txBody>
      </p:sp>
    </p:spTree>
    <p:extLst>
      <p:ext uri="{BB962C8B-B14F-4D97-AF65-F5344CB8AC3E}">
        <p14:creationId xmlns:p14="http://schemas.microsoft.com/office/powerpoint/2010/main" val="11970865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0446D4-2A03-4841-A149-BDFCF6F75853}"/>
              </a:ext>
            </a:extLst>
          </p:cNvPr>
          <p:cNvSpPr/>
          <p:nvPr/>
        </p:nvSpPr>
        <p:spPr>
          <a:xfrm>
            <a:off x="183579" y="69956"/>
            <a:ext cx="3112190" cy="830997"/>
          </a:xfrm>
          <a:prstGeom prst="rect">
            <a:avLst/>
          </a:prstGeom>
        </p:spPr>
        <p:txBody>
          <a:bodyPr wrap="square">
            <a:spAutoFit/>
          </a:bodyPr>
          <a:lstStyle/>
          <a:p>
            <a:r>
              <a:rPr lang="en-US" sz="1600" dirty="0"/>
              <a:t>St Joseph’s is a school that goes above and beyond for its pupils.</a:t>
            </a:r>
            <a:endParaRPr lang="en-GB" sz="1600" dirty="0"/>
          </a:p>
        </p:txBody>
      </p:sp>
      <p:sp>
        <p:nvSpPr>
          <p:cNvPr id="4" name="Rectangle 3">
            <a:extLst>
              <a:ext uri="{FF2B5EF4-FFF2-40B4-BE49-F238E27FC236}">
                <a16:creationId xmlns:a16="http://schemas.microsoft.com/office/drawing/2014/main" id="{A33AD963-D03C-4D6E-8F9C-46F04BED8B25}"/>
              </a:ext>
            </a:extLst>
          </p:cNvPr>
          <p:cNvSpPr/>
          <p:nvPr/>
        </p:nvSpPr>
        <p:spPr>
          <a:xfrm>
            <a:off x="3406502" y="29502"/>
            <a:ext cx="3273888" cy="830997"/>
          </a:xfrm>
          <a:prstGeom prst="rect">
            <a:avLst/>
          </a:prstGeom>
        </p:spPr>
        <p:txBody>
          <a:bodyPr wrap="square">
            <a:spAutoFit/>
          </a:bodyPr>
          <a:lstStyle/>
          <a:p>
            <a:r>
              <a:rPr lang="en-US" sz="1600" dirty="0"/>
              <a:t>The school ensures that pupils feel valued and that their individual talents are harnessed.</a:t>
            </a:r>
            <a:endParaRPr lang="en-GB" sz="1600" dirty="0"/>
          </a:p>
        </p:txBody>
      </p:sp>
      <p:sp>
        <p:nvSpPr>
          <p:cNvPr id="5" name="Rectangle 4">
            <a:extLst>
              <a:ext uri="{FF2B5EF4-FFF2-40B4-BE49-F238E27FC236}">
                <a16:creationId xmlns:a16="http://schemas.microsoft.com/office/drawing/2014/main" id="{7A3894CC-8DAE-440E-AD78-396BCEABD339}"/>
              </a:ext>
            </a:extLst>
          </p:cNvPr>
          <p:cNvSpPr/>
          <p:nvPr/>
        </p:nvSpPr>
        <p:spPr>
          <a:xfrm>
            <a:off x="72846" y="898025"/>
            <a:ext cx="2904683" cy="584775"/>
          </a:xfrm>
          <a:prstGeom prst="rect">
            <a:avLst/>
          </a:prstGeom>
        </p:spPr>
        <p:txBody>
          <a:bodyPr wrap="square">
            <a:spAutoFit/>
          </a:bodyPr>
          <a:lstStyle/>
          <a:p>
            <a:r>
              <a:rPr lang="en-US" sz="1600" dirty="0"/>
              <a:t>Pupils are happy, and they keenly attend school.</a:t>
            </a:r>
            <a:endParaRPr lang="en-GB" sz="1600" dirty="0"/>
          </a:p>
        </p:txBody>
      </p:sp>
      <p:sp>
        <p:nvSpPr>
          <p:cNvPr id="6" name="Rectangle 5">
            <a:extLst>
              <a:ext uri="{FF2B5EF4-FFF2-40B4-BE49-F238E27FC236}">
                <a16:creationId xmlns:a16="http://schemas.microsoft.com/office/drawing/2014/main" id="{32466A1C-4F89-4811-8992-17D865968150}"/>
              </a:ext>
            </a:extLst>
          </p:cNvPr>
          <p:cNvSpPr/>
          <p:nvPr/>
        </p:nvSpPr>
        <p:spPr>
          <a:xfrm>
            <a:off x="3021148" y="1032102"/>
            <a:ext cx="3135202" cy="1077218"/>
          </a:xfrm>
          <a:prstGeom prst="rect">
            <a:avLst/>
          </a:prstGeom>
        </p:spPr>
        <p:txBody>
          <a:bodyPr wrap="square">
            <a:spAutoFit/>
          </a:bodyPr>
          <a:lstStyle/>
          <a:p>
            <a:r>
              <a:rPr lang="en-US" sz="1600" dirty="0"/>
              <a:t>They welcome people from different backgrounds with open arms and treat each other with respect.</a:t>
            </a:r>
            <a:endParaRPr lang="en-GB" sz="1600" dirty="0"/>
          </a:p>
        </p:txBody>
      </p:sp>
      <p:sp>
        <p:nvSpPr>
          <p:cNvPr id="7" name="Rectangle 6">
            <a:extLst>
              <a:ext uri="{FF2B5EF4-FFF2-40B4-BE49-F238E27FC236}">
                <a16:creationId xmlns:a16="http://schemas.microsoft.com/office/drawing/2014/main" id="{462F3911-4770-4A35-ACED-F9D48615B3A8}"/>
              </a:ext>
            </a:extLst>
          </p:cNvPr>
          <p:cNvSpPr/>
          <p:nvPr/>
        </p:nvSpPr>
        <p:spPr>
          <a:xfrm>
            <a:off x="311883" y="2410255"/>
            <a:ext cx="3373309" cy="584775"/>
          </a:xfrm>
          <a:prstGeom prst="rect">
            <a:avLst/>
          </a:prstGeom>
        </p:spPr>
        <p:txBody>
          <a:bodyPr wrap="square">
            <a:spAutoFit/>
          </a:bodyPr>
          <a:lstStyle/>
          <a:p>
            <a:r>
              <a:rPr lang="en-US" sz="1600" dirty="0"/>
              <a:t>Pupils trust the dedicated and caring staff to look after them.</a:t>
            </a:r>
            <a:endParaRPr lang="en-GB" sz="1600" dirty="0"/>
          </a:p>
        </p:txBody>
      </p:sp>
      <p:sp>
        <p:nvSpPr>
          <p:cNvPr id="8" name="Rectangle 7">
            <a:extLst>
              <a:ext uri="{FF2B5EF4-FFF2-40B4-BE49-F238E27FC236}">
                <a16:creationId xmlns:a16="http://schemas.microsoft.com/office/drawing/2014/main" id="{E0D3D941-2AC6-4D19-9E98-43BA64BB67F7}"/>
              </a:ext>
            </a:extLst>
          </p:cNvPr>
          <p:cNvSpPr/>
          <p:nvPr/>
        </p:nvSpPr>
        <p:spPr>
          <a:xfrm>
            <a:off x="4074332" y="2068301"/>
            <a:ext cx="1820948" cy="338554"/>
          </a:xfrm>
          <a:prstGeom prst="rect">
            <a:avLst/>
          </a:prstGeom>
        </p:spPr>
        <p:txBody>
          <a:bodyPr wrap="none">
            <a:spAutoFit/>
          </a:bodyPr>
          <a:lstStyle/>
          <a:p>
            <a:r>
              <a:rPr lang="en-GB" sz="1600" dirty="0"/>
              <a:t>Pupils lead the way.</a:t>
            </a:r>
          </a:p>
        </p:txBody>
      </p:sp>
      <p:sp>
        <p:nvSpPr>
          <p:cNvPr id="9" name="Rectangle 8">
            <a:extLst>
              <a:ext uri="{FF2B5EF4-FFF2-40B4-BE49-F238E27FC236}">
                <a16:creationId xmlns:a16="http://schemas.microsoft.com/office/drawing/2014/main" id="{76779DA2-8A53-4F6C-BAE8-719643A4E88C}"/>
              </a:ext>
            </a:extLst>
          </p:cNvPr>
          <p:cNvSpPr/>
          <p:nvPr/>
        </p:nvSpPr>
        <p:spPr>
          <a:xfrm>
            <a:off x="6256666" y="1470218"/>
            <a:ext cx="2814488" cy="1323439"/>
          </a:xfrm>
          <a:prstGeom prst="rect">
            <a:avLst/>
          </a:prstGeom>
        </p:spPr>
        <p:txBody>
          <a:bodyPr wrap="square">
            <a:spAutoFit/>
          </a:bodyPr>
          <a:lstStyle/>
          <a:p>
            <a:r>
              <a:rPr lang="en-US" sz="1600" dirty="0"/>
              <a:t>The school provides extensive opportunities for pupils. Consequently, they make great strides in their personal development.</a:t>
            </a:r>
            <a:endParaRPr lang="en-GB" sz="1600" dirty="0"/>
          </a:p>
        </p:txBody>
      </p:sp>
      <p:sp>
        <p:nvSpPr>
          <p:cNvPr id="10" name="Rectangle 9">
            <a:extLst>
              <a:ext uri="{FF2B5EF4-FFF2-40B4-BE49-F238E27FC236}">
                <a16:creationId xmlns:a16="http://schemas.microsoft.com/office/drawing/2014/main" id="{8E897E54-81F7-41F0-805C-4CAC6B79D920}"/>
              </a:ext>
            </a:extLst>
          </p:cNvPr>
          <p:cNvSpPr/>
          <p:nvPr/>
        </p:nvSpPr>
        <p:spPr>
          <a:xfrm>
            <a:off x="66838" y="3024958"/>
            <a:ext cx="3228155" cy="584775"/>
          </a:xfrm>
          <a:prstGeom prst="rect">
            <a:avLst/>
          </a:prstGeom>
        </p:spPr>
        <p:txBody>
          <a:bodyPr wrap="square">
            <a:spAutoFit/>
          </a:bodyPr>
          <a:lstStyle/>
          <a:p>
            <a:r>
              <a:rPr lang="en-US" sz="1600" dirty="0"/>
              <a:t>Pupils become articulate, respectful, well-rounded young people.</a:t>
            </a:r>
            <a:endParaRPr lang="en-GB" sz="1600" dirty="0"/>
          </a:p>
        </p:txBody>
      </p:sp>
      <p:sp>
        <p:nvSpPr>
          <p:cNvPr id="11" name="Rectangle 10">
            <a:extLst>
              <a:ext uri="{FF2B5EF4-FFF2-40B4-BE49-F238E27FC236}">
                <a16:creationId xmlns:a16="http://schemas.microsoft.com/office/drawing/2014/main" id="{E12D028E-5CEE-4DD0-9F12-DA97742A4486}"/>
              </a:ext>
            </a:extLst>
          </p:cNvPr>
          <p:cNvSpPr/>
          <p:nvPr/>
        </p:nvSpPr>
        <p:spPr>
          <a:xfrm>
            <a:off x="3295769" y="3555412"/>
            <a:ext cx="2732399" cy="1323439"/>
          </a:xfrm>
          <a:prstGeom prst="rect">
            <a:avLst/>
          </a:prstGeom>
        </p:spPr>
        <p:txBody>
          <a:bodyPr wrap="square">
            <a:spAutoFit/>
          </a:bodyPr>
          <a:lstStyle/>
          <a:p>
            <a:r>
              <a:rPr lang="en-US" sz="1600" dirty="0"/>
              <a:t>The school has high expectations for what pupils can achieve. Pupils work hard to meet these expectations.</a:t>
            </a:r>
            <a:endParaRPr lang="en-GB" sz="1600" dirty="0"/>
          </a:p>
        </p:txBody>
      </p:sp>
      <p:sp>
        <p:nvSpPr>
          <p:cNvPr id="12" name="Rectangle 11">
            <a:extLst>
              <a:ext uri="{FF2B5EF4-FFF2-40B4-BE49-F238E27FC236}">
                <a16:creationId xmlns:a16="http://schemas.microsoft.com/office/drawing/2014/main" id="{2E2DD3C2-9F24-4FA7-853F-89299243FA75}"/>
              </a:ext>
            </a:extLst>
          </p:cNvPr>
          <p:cNvSpPr/>
          <p:nvPr/>
        </p:nvSpPr>
        <p:spPr>
          <a:xfrm>
            <a:off x="287293" y="3865278"/>
            <a:ext cx="2972000" cy="830997"/>
          </a:xfrm>
          <a:prstGeom prst="rect">
            <a:avLst/>
          </a:prstGeom>
        </p:spPr>
        <p:txBody>
          <a:bodyPr wrap="square">
            <a:spAutoFit/>
          </a:bodyPr>
          <a:lstStyle/>
          <a:p>
            <a:r>
              <a:rPr lang="en-US" sz="1600" dirty="0"/>
              <a:t>They behave exceptionally well and demonstrate highly positive attitudes to learning.</a:t>
            </a:r>
            <a:endParaRPr lang="en-GB" sz="1600" dirty="0"/>
          </a:p>
        </p:txBody>
      </p:sp>
      <p:sp>
        <p:nvSpPr>
          <p:cNvPr id="13" name="Rectangle 12">
            <a:extLst>
              <a:ext uri="{FF2B5EF4-FFF2-40B4-BE49-F238E27FC236}">
                <a16:creationId xmlns:a16="http://schemas.microsoft.com/office/drawing/2014/main" id="{6DCA1522-50C9-4A46-AEF3-949E93B8C89F}"/>
              </a:ext>
            </a:extLst>
          </p:cNvPr>
          <p:cNvSpPr/>
          <p:nvPr/>
        </p:nvSpPr>
        <p:spPr>
          <a:xfrm>
            <a:off x="6083152" y="2836271"/>
            <a:ext cx="3060848" cy="1323439"/>
          </a:xfrm>
          <a:prstGeom prst="rect">
            <a:avLst/>
          </a:prstGeom>
        </p:spPr>
        <p:txBody>
          <a:bodyPr wrap="square">
            <a:spAutoFit/>
          </a:bodyPr>
          <a:lstStyle/>
          <a:p>
            <a:r>
              <a:rPr lang="en-US" sz="1600" dirty="0"/>
              <a:t>The school has gone from strength to strength in recent years. Every member of the school community makes sure that pupils receive the highest quality of education.</a:t>
            </a:r>
            <a:endParaRPr lang="en-GB" sz="1600" dirty="0"/>
          </a:p>
        </p:txBody>
      </p:sp>
      <p:sp>
        <p:nvSpPr>
          <p:cNvPr id="14" name="Rectangle 13">
            <a:extLst>
              <a:ext uri="{FF2B5EF4-FFF2-40B4-BE49-F238E27FC236}">
                <a16:creationId xmlns:a16="http://schemas.microsoft.com/office/drawing/2014/main" id="{D15C106F-9A12-4682-99FF-165D4907892C}"/>
              </a:ext>
            </a:extLst>
          </p:cNvPr>
          <p:cNvSpPr/>
          <p:nvPr/>
        </p:nvSpPr>
        <p:spPr>
          <a:xfrm>
            <a:off x="6156350" y="4451748"/>
            <a:ext cx="2901838" cy="1569660"/>
          </a:xfrm>
          <a:prstGeom prst="rect">
            <a:avLst/>
          </a:prstGeom>
        </p:spPr>
        <p:txBody>
          <a:bodyPr wrap="square">
            <a:spAutoFit/>
          </a:bodyPr>
          <a:lstStyle/>
          <a:p>
            <a:r>
              <a:rPr lang="en-US" sz="1600" dirty="0">
                <a:solidFill>
                  <a:srgbClr val="000000"/>
                </a:solidFill>
              </a:rPr>
              <a:t>The school embraces equality and diversity. Well-trained, skilled staff waste no time quickly identifying pupils who have special educational needs and/or disabilities. </a:t>
            </a:r>
            <a:r>
              <a:rPr lang="en-US" sz="1600" dirty="0">
                <a:solidFill>
                  <a:srgbClr val="000000"/>
                </a:solidFill>
                <a:latin typeface="Tahoma" panose="020B0604030504040204" pitchFamily="34" charset="0"/>
              </a:rPr>
              <a:t>	</a:t>
            </a:r>
          </a:p>
        </p:txBody>
      </p:sp>
      <p:sp>
        <p:nvSpPr>
          <p:cNvPr id="15" name="Rectangle 14">
            <a:extLst>
              <a:ext uri="{FF2B5EF4-FFF2-40B4-BE49-F238E27FC236}">
                <a16:creationId xmlns:a16="http://schemas.microsoft.com/office/drawing/2014/main" id="{7DE9935F-BB73-4555-A447-4622720475C1}"/>
              </a:ext>
            </a:extLst>
          </p:cNvPr>
          <p:cNvSpPr/>
          <p:nvPr/>
        </p:nvSpPr>
        <p:spPr>
          <a:xfrm>
            <a:off x="34943" y="1525943"/>
            <a:ext cx="2913070" cy="861774"/>
          </a:xfrm>
          <a:prstGeom prst="rect">
            <a:avLst/>
          </a:prstGeom>
        </p:spPr>
        <p:txBody>
          <a:bodyPr wrap="square">
            <a:spAutoFit/>
          </a:bodyPr>
          <a:lstStyle/>
          <a:p>
            <a:r>
              <a:rPr lang="en-US" sz="1600" dirty="0"/>
              <a:t>They learn to respect everyone regardless of background or beliefs</a:t>
            </a:r>
            <a:r>
              <a:rPr lang="en-US" dirty="0"/>
              <a:t>.</a:t>
            </a:r>
            <a:endParaRPr lang="en-GB" dirty="0"/>
          </a:p>
        </p:txBody>
      </p:sp>
      <p:sp>
        <p:nvSpPr>
          <p:cNvPr id="16" name="Rectangle 15">
            <a:extLst>
              <a:ext uri="{FF2B5EF4-FFF2-40B4-BE49-F238E27FC236}">
                <a16:creationId xmlns:a16="http://schemas.microsoft.com/office/drawing/2014/main" id="{2B132C6A-F3CA-45D4-94AA-C18505730556}"/>
              </a:ext>
            </a:extLst>
          </p:cNvPr>
          <p:cNvSpPr/>
          <p:nvPr/>
        </p:nvSpPr>
        <p:spPr>
          <a:xfrm>
            <a:off x="6553705" y="81147"/>
            <a:ext cx="2667727" cy="1077218"/>
          </a:xfrm>
          <a:prstGeom prst="rect">
            <a:avLst/>
          </a:prstGeom>
        </p:spPr>
        <p:txBody>
          <a:bodyPr wrap="square">
            <a:spAutoFit/>
          </a:bodyPr>
          <a:lstStyle/>
          <a:p>
            <a:r>
              <a:rPr lang="en-US" sz="1600" dirty="0"/>
              <a:t>Early reading is expertly taught. Children get off to a flying start with reading as soon as they join the school.</a:t>
            </a:r>
            <a:endParaRPr lang="en-GB" sz="1600" dirty="0"/>
          </a:p>
        </p:txBody>
      </p:sp>
      <p:sp>
        <p:nvSpPr>
          <p:cNvPr id="17" name="Rectangle 16">
            <a:extLst>
              <a:ext uri="{FF2B5EF4-FFF2-40B4-BE49-F238E27FC236}">
                <a16:creationId xmlns:a16="http://schemas.microsoft.com/office/drawing/2014/main" id="{EF07B9EA-A18E-46A7-B17E-5A2DC3A53E5F}"/>
              </a:ext>
            </a:extLst>
          </p:cNvPr>
          <p:cNvSpPr/>
          <p:nvPr/>
        </p:nvSpPr>
        <p:spPr>
          <a:xfrm>
            <a:off x="-18292" y="4940461"/>
            <a:ext cx="2972000" cy="1077218"/>
          </a:xfrm>
          <a:prstGeom prst="rect">
            <a:avLst/>
          </a:prstGeom>
        </p:spPr>
        <p:txBody>
          <a:bodyPr wrap="square">
            <a:spAutoFit/>
          </a:bodyPr>
          <a:lstStyle/>
          <a:p>
            <a:r>
              <a:rPr lang="en-US" sz="1600" dirty="0"/>
              <a:t>The school’s curriculum is ambitious, exciting and engaging. It is meticulously designed and delivered.</a:t>
            </a:r>
            <a:endParaRPr lang="en-GB" sz="1600" dirty="0"/>
          </a:p>
        </p:txBody>
      </p:sp>
      <p:sp>
        <p:nvSpPr>
          <p:cNvPr id="18" name="Rectangle 17">
            <a:extLst>
              <a:ext uri="{FF2B5EF4-FFF2-40B4-BE49-F238E27FC236}">
                <a16:creationId xmlns:a16="http://schemas.microsoft.com/office/drawing/2014/main" id="{BE40A6AB-6B07-4ED7-A0AE-26F642022A26}"/>
              </a:ext>
            </a:extLst>
          </p:cNvPr>
          <p:cNvSpPr/>
          <p:nvPr/>
        </p:nvSpPr>
        <p:spPr>
          <a:xfrm>
            <a:off x="2933310" y="4913559"/>
            <a:ext cx="3208337" cy="1077218"/>
          </a:xfrm>
          <a:prstGeom prst="rect">
            <a:avLst/>
          </a:prstGeom>
        </p:spPr>
        <p:txBody>
          <a:bodyPr wrap="square">
            <a:spAutoFit/>
          </a:bodyPr>
          <a:lstStyle/>
          <a:p>
            <a:r>
              <a:rPr lang="en-US" sz="1600" dirty="0"/>
              <a:t>Pupils have a thirst for learning, immersing themselves in tasks and discussions. They produce high-quality work.</a:t>
            </a:r>
            <a:endParaRPr lang="en-GB" sz="1600" dirty="0"/>
          </a:p>
        </p:txBody>
      </p:sp>
      <p:sp>
        <p:nvSpPr>
          <p:cNvPr id="19" name="Rectangle 18">
            <a:extLst>
              <a:ext uri="{FF2B5EF4-FFF2-40B4-BE49-F238E27FC236}">
                <a16:creationId xmlns:a16="http://schemas.microsoft.com/office/drawing/2014/main" id="{F89180AB-AC6F-4AEB-9CB9-927E959BAC61}"/>
              </a:ext>
            </a:extLst>
          </p:cNvPr>
          <p:cNvSpPr/>
          <p:nvPr/>
        </p:nvSpPr>
        <p:spPr>
          <a:xfrm>
            <a:off x="115687" y="6027003"/>
            <a:ext cx="3765702" cy="830997"/>
          </a:xfrm>
          <a:prstGeom prst="rect">
            <a:avLst/>
          </a:prstGeom>
        </p:spPr>
        <p:txBody>
          <a:bodyPr wrap="square">
            <a:spAutoFit/>
          </a:bodyPr>
          <a:lstStyle/>
          <a:p>
            <a:r>
              <a:rPr lang="en-US" sz="1600" dirty="0"/>
              <a:t>Leaders have a highly accurate picture of the school’s strengths and priorities for further development.</a:t>
            </a:r>
            <a:endParaRPr lang="en-GB" sz="1600" dirty="0"/>
          </a:p>
        </p:txBody>
      </p:sp>
      <p:sp>
        <p:nvSpPr>
          <p:cNvPr id="20" name="Rectangle 19">
            <a:extLst>
              <a:ext uri="{FF2B5EF4-FFF2-40B4-BE49-F238E27FC236}">
                <a16:creationId xmlns:a16="http://schemas.microsoft.com/office/drawing/2014/main" id="{58FB9C27-DBEA-477D-AFBD-F06C4AA35D86}"/>
              </a:ext>
            </a:extLst>
          </p:cNvPr>
          <p:cNvSpPr/>
          <p:nvPr/>
        </p:nvSpPr>
        <p:spPr>
          <a:xfrm>
            <a:off x="4015368" y="6182039"/>
            <a:ext cx="3039007" cy="584775"/>
          </a:xfrm>
          <a:prstGeom prst="rect">
            <a:avLst/>
          </a:prstGeom>
        </p:spPr>
        <p:txBody>
          <a:bodyPr wrap="square">
            <a:spAutoFit/>
          </a:bodyPr>
          <a:lstStyle/>
          <a:p>
            <a:r>
              <a:rPr lang="en-US" sz="1600" dirty="0"/>
              <a:t>The arrangements for safeguarding are effective.</a:t>
            </a:r>
            <a:endParaRPr lang="en-GB" sz="1600" dirty="0"/>
          </a:p>
        </p:txBody>
      </p:sp>
      <p:pic>
        <p:nvPicPr>
          <p:cNvPr id="21" name="Picture 20">
            <a:extLst>
              <a:ext uri="{FF2B5EF4-FFF2-40B4-BE49-F238E27FC236}">
                <a16:creationId xmlns:a16="http://schemas.microsoft.com/office/drawing/2014/main" id="{151430B1-7354-4D77-8BED-0D0B13EDA7BA}"/>
              </a:ext>
            </a:extLst>
          </p:cNvPr>
          <p:cNvPicPr>
            <a:picLocks noChangeAspect="1"/>
          </p:cNvPicPr>
          <p:nvPr/>
        </p:nvPicPr>
        <p:blipFill>
          <a:blip r:embed="rId2"/>
          <a:stretch>
            <a:fillRect/>
          </a:stretch>
        </p:blipFill>
        <p:spPr>
          <a:xfrm>
            <a:off x="3541591" y="2440981"/>
            <a:ext cx="1993281" cy="1080695"/>
          </a:xfrm>
          <a:prstGeom prst="rect">
            <a:avLst/>
          </a:prstGeom>
        </p:spPr>
      </p:pic>
      <p:sp>
        <p:nvSpPr>
          <p:cNvPr id="22" name="TextBox 21">
            <a:extLst>
              <a:ext uri="{FF2B5EF4-FFF2-40B4-BE49-F238E27FC236}">
                <a16:creationId xmlns:a16="http://schemas.microsoft.com/office/drawing/2014/main" id="{F3EC29B2-2932-4DA5-A522-EA731D0D29AE}"/>
              </a:ext>
            </a:extLst>
          </p:cNvPr>
          <p:cNvSpPr txBox="1"/>
          <p:nvPr/>
        </p:nvSpPr>
        <p:spPr>
          <a:xfrm>
            <a:off x="6890927" y="6212817"/>
            <a:ext cx="1993281" cy="523220"/>
          </a:xfrm>
          <a:prstGeom prst="rect">
            <a:avLst/>
          </a:prstGeom>
          <a:noFill/>
        </p:spPr>
        <p:txBody>
          <a:bodyPr wrap="square" rtlCol="0">
            <a:spAutoFit/>
          </a:bodyPr>
          <a:lstStyle/>
          <a:p>
            <a:r>
              <a:rPr lang="en-GB" sz="2800" b="1" dirty="0"/>
              <a:t>May 2025</a:t>
            </a:r>
          </a:p>
        </p:txBody>
      </p:sp>
    </p:spTree>
    <p:extLst>
      <p:ext uri="{BB962C8B-B14F-4D97-AF65-F5344CB8AC3E}">
        <p14:creationId xmlns:p14="http://schemas.microsoft.com/office/powerpoint/2010/main" val="40043108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5536" y="332656"/>
            <a:ext cx="8424936" cy="6192688"/>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sp>
        <p:nvSpPr>
          <p:cNvPr id="5" name="Rectangle 2"/>
          <p:cNvSpPr>
            <a:spLocks noGrp="1" noChangeArrowheads="1"/>
          </p:cNvSpPr>
          <p:nvPr>
            <p:ph type="ctrTitle"/>
          </p:nvPr>
        </p:nvSpPr>
        <p:spPr>
          <a:xfrm>
            <a:off x="1151731" y="548680"/>
            <a:ext cx="6840537" cy="1512168"/>
          </a:xfrm>
        </p:spPr>
        <p:txBody>
          <a:bodyPr>
            <a:noAutofit/>
          </a:bodyPr>
          <a:lstStyle/>
          <a:p>
            <a:pPr algn="ctr" eaLnBrk="1" hangingPunct="1"/>
            <a:r>
              <a:rPr lang="en-US" sz="4000" b="1" dirty="0">
                <a:solidFill>
                  <a:schemeClr val="tx1"/>
                </a:solidFill>
                <a:latin typeface="Century Gothic" panose="020B0502020202020204" pitchFamily="34" charset="0"/>
              </a:rPr>
              <a:t> </a:t>
            </a:r>
            <a:r>
              <a:rPr lang="en-US" sz="3200" b="1" dirty="0">
                <a:solidFill>
                  <a:schemeClr val="bg1"/>
                </a:solidFill>
                <a:latin typeface="Century Gothic" panose="020B0502020202020204" pitchFamily="34" charset="0"/>
              </a:rPr>
              <a:t>Thank you for coming and for your continuing support.</a:t>
            </a:r>
            <a:endParaRPr lang="en-US" sz="3200" dirty="0">
              <a:solidFill>
                <a:schemeClr val="bg1"/>
              </a:solidFill>
              <a:latin typeface="Century Gothic" panose="020B0502020202020204" pitchFamily="34" charset="0"/>
            </a:endParaRPr>
          </a:p>
        </p:txBody>
      </p:sp>
      <p:pic>
        <p:nvPicPr>
          <p:cNvPr id="10242" name="Picture 10" descr="Description: C:\Users\head\Desktop\values 4">
            <a:extLst>
              <a:ext uri="{FF2B5EF4-FFF2-40B4-BE49-F238E27FC236}">
                <a16:creationId xmlns:a16="http://schemas.microsoft.com/office/drawing/2014/main" id="{E6AEE11A-2F97-42A2-A6E6-D9DF84C7924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83768" y="3140968"/>
            <a:ext cx="4104456" cy="306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104BECAC-581D-49E4-B9F1-4FC02BDA29DC}"/>
              </a:ext>
            </a:extLst>
          </p:cNvPr>
          <p:cNvSpPr/>
          <p:nvPr/>
        </p:nvSpPr>
        <p:spPr>
          <a:xfrm>
            <a:off x="3359104" y="2285673"/>
            <a:ext cx="2092239" cy="523220"/>
          </a:xfrm>
          <a:prstGeom prst="rect">
            <a:avLst/>
          </a:prstGeom>
        </p:spPr>
        <p:txBody>
          <a:bodyPr wrap="none">
            <a:spAutoFit/>
          </a:bodyPr>
          <a:lstStyle/>
          <a:p>
            <a:r>
              <a:rPr lang="en-US" sz="2800" b="1" dirty="0">
                <a:solidFill>
                  <a:schemeClr val="bg1"/>
                </a:solidFill>
                <a:latin typeface="Century Gothic" panose="020B0502020202020204" pitchFamily="34" charset="0"/>
              </a:rPr>
              <a:t>QUESTIONS</a:t>
            </a:r>
            <a:endParaRPr lang="en-GB" sz="2800" b="1" dirty="0">
              <a:latin typeface="Century Gothic" panose="020B0502020202020204" pitchFamily="34" charset="0"/>
            </a:endParaRPr>
          </a:p>
        </p:txBody>
      </p:sp>
    </p:spTree>
    <p:extLst>
      <p:ext uri="{BB962C8B-B14F-4D97-AF65-F5344CB8AC3E}">
        <p14:creationId xmlns:p14="http://schemas.microsoft.com/office/powerpoint/2010/main" val="4131972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lways">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5792</TotalTime>
  <Words>2734</Words>
  <Application>Microsoft Office PowerPoint</Application>
  <PresentationFormat>On-screen Show (4:3)</PresentationFormat>
  <Paragraphs>516</Paragraphs>
  <Slides>39</Slides>
  <Notes>26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39</vt:i4>
      </vt:variant>
    </vt:vector>
  </HeadingPairs>
  <TitlesOfParts>
    <vt:vector size="48" baseType="lpstr">
      <vt:lpstr>Arial</vt:lpstr>
      <vt:lpstr>Calibri</vt:lpstr>
      <vt:lpstr>Century Gothic</vt:lpstr>
      <vt:lpstr>Tahoma</vt:lpstr>
      <vt:lpstr>Times New Roman</vt:lpstr>
      <vt:lpstr>Wingdings</vt:lpstr>
      <vt:lpstr>Wingdings 3</vt:lpstr>
      <vt:lpstr>Office Theme</vt:lpstr>
      <vt:lpstr>1_Office Theme</vt:lpstr>
      <vt:lpstr>Welcome to Upper Key Stage 2   </vt:lpstr>
      <vt:lpstr>PowerPoint Presentation</vt:lpstr>
      <vt:lpstr>Year 5 Teachers</vt:lpstr>
      <vt:lpstr>Year 6  Teachers</vt:lpstr>
      <vt:lpstr>PowerPoint Presentation</vt:lpstr>
      <vt:lpstr>PowerPoint Presentation</vt:lpstr>
      <vt:lpstr>PowerPoint Presentation</vt:lpstr>
      <vt:lpstr>Key Dates</vt:lpstr>
      <vt:lpstr>PowerPoint Presentation</vt:lpstr>
      <vt:lpstr>PowerPoint Presentation</vt:lpstr>
      <vt:lpstr>PowerPoint Presentation</vt:lpstr>
      <vt:lpstr>Curriculum Year 5 </vt:lpstr>
      <vt:lpstr>Curriculum Year 6 </vt:lpstr>
      <vt:lpstr>A typical week…</vt:lpstr>
      <vt:lpstr>      </vt:lpstr>
      <vt:lpstr>PowerPoint Presentation</vt:lpstr>
      <vt:lpstr>PowerPoint Presentation</vt:lpstr>
      <vt:lpstr>Stationery</vt:lpstr>
      <vt:lpstr>PowerPoint Presentation</vt:lpstr>
      <vt:lpstr>End of day procedures</vt:lpstr>
      <vt:lpstr>PowerPoint Presentation</vt:lpstr>
      <vt:lpstr>Working Together</vt:lpstr>
      <vt:lpstr>PowerPoint Presentation</vt:lpstr>
      <vt:lpstr>Uniform</vt:lpstr>
      <vt:lpstr>PowerPoint Presentation</vt:lpstr>
      <vt:lpstr>PowerPoint Presentation</vt:lpstr>
      <vt:lpstr>Raise Your Child’s Attendance, - Raise their Chances! High attendance encourages the widest possible opportunities for YOUR child.</vt:lpstr>
      <vt:lpstr>The Impact of Non-Attendance</vt:lpstr>
      <vt:lpstr>School Hours</vt:lpstr>
      <vt:lpstr>Appointments during school time</vt:lpstr>
      <vt:lpstr>Holidays and exceptional circumstance leave</vt:lpstr>
      <vt:lpstr>Rewards </vt:lpstr>
      <vt:lpstr>Information</vt:lpstr>
      <vt:lpstr>Dietary &amp; Medical Needs</vt:lpstr>
      <vt:lpstr>PowerPoint Presentation</vt:lpstr>
      <vt:lpstr>PowerPoint Presentation</vt:lpstr>
      <vt:lpstr>Supporting Your Child</vt:lpstr>
      <vt:lpstr>PowerPoint Presentation</vt:lpstr>
      <vt:lpstr> Thank you for coming and for your continuing 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xxxxx</dc:title>
  <dc:creator>Home</dc:creator>
  <cp:lastModifiedBy>Libby Minoli</cp:lastModifiedBy>
  <cp:revision>221</cp:revision>
  <cp:lastPrinted>2026-09-09T06:14:26Z</cp:lastPrinted>
  <dcterms:created xsi:type="dcterms:W3CDTF">2013-09-03T19:22:59Z</dcterms:created>
  <dcterms:modified xsi:type="dcterms:W3CDTF">2026-09-09T07:27:11Z</dcterms:modified>
</cp:coreProperties>
</file>