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93" r:id="rId5"/>
    <p:sldId id="275" r:id="rId6"/>
    <p:sldId id="281" r:id="rId7"/>
    <p:sldId id="282" r:id="rId8"/>
    <p:sldId id="291" r:id="rId9"/>
    <p:sldId id="292" r:id="rId10"/>
    <p:sldId id="289" r:id="rId11"/>
    <p:sldId id="297" r:id="rId12"/>
    <p:sldId id="295" r:id="rId13"/>
    <p:sldId id="296" r:id="rId14"/>
  </p:sldIdLst>
  <p:sldSz cx="12192000" cy="6858000"/>
  <p:notesSz cx="9929813" cy="6799263"/>
  <p:defaultTextStyle>
    <a:defPPr>
      <a:defRPr lang="en-JP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307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A6AEFA-2F81-0266-570E-7ADC61AEAB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B62945-463A-1CE5-46BE-C3E4500BBE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JP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F7012E-48B7-DEE2-B0A9-89C883B7BA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92700-C8D4-8E48-8483-91961C336E60}" type="datetimeFigureOut">
              <a:rPr lang="en-JP" smtClean="0"/>
              <a:t>07/24/2026</a:t>
            </a:fld>
            <a:endParaRPr lang="en-JP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51FA78-363A-4A3D-C2F2-E70034A3B4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ACC641-F6DD-F5B4-B64C-75C14DDDA9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427DA-BEF3-7946-A8F8-9BD28A58241B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6128021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336103-1809-C2C0-761E-5FFB9AD1B5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94166A2-FD6A-F7D3-64CD-86BCAA2FA7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P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255B33-A671-3491-E4C5-7A8D5F415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92700-C8D4-8E48-8483-91961C336E60}" type="datetimeFigureOut">
              <a:rPr lang="en-JP" smtClean="0"/>
              <a:t>07/24/2026</a:t>
            </a:fld>
            <a:endParaRPr lang="en-JP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7D4029-3F3C-2DA8-D226-D2A2D56C32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744848-81FC-4FE6-FEE0-74C5BA3E5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427DA-BEF3-7946-A8F8-9BD28A58241B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14827511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34620AC-E464-674A-2111-7B85B6985C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6D1C89D-5C54-32A2-D918-F9607D9A5A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P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39F0AB-1E10-B683-61B2-AF7D287B65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92700-C8D4-8E48-8483-91961C336E60}" type="datetimeFigureOut">
              <a:rPr lang="en-JP" smtClean="0"/>
              <a:t>07/24/2026</a:t>
            </a:fld>
            <a:endParaRPr lang="en-JP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4C1662-29C2-F4EA-726F-98C7076EC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4CDE93-C297-DC42-B2A3-4F2FD94D1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427DA-BEF3-7946-A8F8-9BD28A58241B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4276499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0253F3-3C68-A68F-141A-12A81C7D47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D9C293-0885-DD95-6BDC-64E4ABC38F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P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CB808D-B19A-93AF-50FD-6F16283AA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92700-C8D4-8E48-8483-91961C336E60}" type="datetimeFigureOut">
              <a:rPr lang="en-JP" smtClean="0"/>
              <a:t>07/24/2026</a:t>
            </a:fld>
            <a:endParaRPr lang="en-JP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F31C1F-E0C1-D032-4BE8-F0B1EE80FA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7D0F40-18BB-FCF1-8D93-25045CA06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427DA-BEF3-7946-A8F8-9BD28A58241B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2889967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966D23-69E1-2832-B24C-0F7AAF28F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6384FD-7F67-3473-7F2D-88B4AFD827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FCF61D-A4E7-D176-870D-F0991322FD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92700-C8D4-8E48-8483-91961C336E60}" type="datetimeFigureOut">
              <a:rPr lang="en-JP" smtClean="0"/>
              <a:t>07/24/2026</a:t>
            </a:fld>
            <a:endParaRPr lang="en-JP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36BE41-2FFC-6A2F-C79D-40C294F84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26172B-F1AB-8041-9381-E43B375C91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427DA-BEF3-7946-A8F8-9BD28A58241B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17560585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1943D4-4D9E-DC91-E082-E0D8F65DA7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3FDA4C-D314-D58E-663A-5A50D59A7C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P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3C39EB-CA9F-F07E-0F04-DE72FADA09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P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216BEC-8B81-715E-113B-0FBA13B681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92700-C8D4-8E48-8483-91961C336E60}" type="datetimeFigureOut">
              <a:rPr lang="en-JP" smtClean="0"/>
              <a:t>07/24/2026</a:t>
            </a:fld>
            <a:endParaRPr lang="en-JP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76ABC9-4913-F33B-08FF-932E0EEA54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B04CA1-A08E-93B3-57B9-2E249A30AD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427DA-BEF3-7946-A8F8-9BD28A58241B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11201390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BB4ECC-9C67-56B3-3B3A-31DEC4AF7C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58349F-11D5-7572-B00F-0BF99E866F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95985A-594C-7F78-0C02-03B6F8859F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P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08E4AD-119D-879B-1BBC-03AE8EB074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B814F58-A85A-6908-9A11-2601264555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P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BC961FE-BF1C-F6A2-B8F2-7055A3781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92700-C8D4-8E48-8483-91961C336E60}" type="datetimeFigureOut">
              <a:rPr lang="en-JP" smtClean="0"/>
              <a:t>07/24/2026</a:t>
            </a:fld>
            <a:endParaRPr lang="en-JP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5B54D73-C8F4-6424-6718-0848E05E83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65BBBDD-C7DC-7580-F804-A230991883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427DA-BEF3-7946-A8F8-9BD28A58241B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11669301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36158A-E956-8DEA-F2CB-F5A3B37F59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487F55-C1C8-6DFE-2B0D-717D872DE4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92700-C8D4-8E48-8483-91961C336E60}" type="datetimeFigureOut">
              <a:rPr lang="en-JP" smtClean="0"/>
              <a:t>07/24/2026</a:t>
            </a:fld>
            <a:endParaRPr lang="en-JP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D8237F1-FFD9-70CA-2C3C-E392CD2DE8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263B593-6B3D-86F4-EC8D-7690F6A29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427DA-BEF3-7946-A8F8-9BD28A58241B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165294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7002193-FE1A-8DDA-EC77-55033E8316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92700-C8D4-8E48-8483-91961C336E60}" type="datetimeFigureOut">
              <a:rPr lang="en-JP" smtClean="0"/>
              <a:t>07/24/2026</a:t>
            </a:fld>
            <a:endParaRPr lang="en-JP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B1F3E3-8F05-BE3E-C858-0BC1356EE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4233CD-2062-FAA0-37C5-39CA6AE85F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427DA-BEF3-7946-A8F8-9BD28A58241B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1778588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E2C2B-C2CF-D07D-C8C0-6E6DF09BFD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DA5C03-2D8D-33C2-548C-B8CEBA5134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P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06B12C-91BD-ED26-B6F9-959AEE1C67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A3227A-4724-03C8-EF48-944A022347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92700-C8D4-8E48-8483-91961C336E60}" type="datetimeFigureOut">
              <a:rPr lang="en-JP" smtClean="0"/>
              <a:t>07/24/2026</a:t>
            </a:fld>
            <a:endParaRPr lang="en-JP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5D5CAC-8B0C-C391-AD2C-3221DB886B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96E2CF-8CA1-CB1C-C21D-FAD8532BE4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427DA-BEF3-7946-A8F8-9BD28A58241B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32376576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339C0E-3FBA-216F-62B3-D45D69AD8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DF9B125-C962-7CA4-CB04-C253A6A066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JP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60DB4E-5CAD-AA99-A280-AA5501CF23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14DE38-3B4F-D9C0-BF7A-1961F9DD14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92700-C8D4-8E48-8483-91961C336E60}" type="datetimeFigureOut">
              <a:rPr lang="en-JP" smtClean="0"/>
              <a:t>07/24/2026</a:t>
            </a:fld>
            <a:endParaRPr lang="en-JP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469D7F-2D71-C37A-7071-3FDA68EE91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20C4BC-DD86-E940-AA07-67E943C07E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427DA-BEF3-7946-A8F8-9BD28A58241B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9263044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D52313F-684C-EC20-2DB4-29A6C725C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713A11-550D-A2FF-E426-0710769CDC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P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FDA5AD-33F0-E7FE-AA10-B973875464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392700-C8D4-8E48-8483-91961C336E60}" type="datetimeFigureOut">
              <a:rPr lang="en-JP" smtClean="0"/>
              <a:t>07/24/2026</a:t>
            </a:fld>
            <a:endParaRPr lang="en-JP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C4DF83-7983-D197-6B57-FAC0E2254F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JP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999F90-91E3-9433-F150-F52CD70748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7427DA-BEF3-7946-A8F8-9BD28A58241B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3089588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JP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9.png"/><Relationship Id="rId18" Type="http://schemas.openxmlformats.org/officeDocument/2006/relationships/image" Target="../media/image5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12" Type="http://schemas.openxmlformats.org/officeDocument/2006/relationships/image" Target="../media/image48.png"/><Relationship Id="rId17" Type="http://schemas.openxmlformats.org/officeDocument/2006/relationships/image" Target="../media/image53.png"/><Relationship Id="rId2" Type="http://schemas.openxmlformats.org/officeDocument/2006/relationships/image" Target="../media/image38.png"/><Relationship Id="rId16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5" Type="http://schemas.openxmlformats.org/officeDocument/2006/relationships/image" Target="../media/image41.png"/><Relationship Id="rId15" Type="http://schemas.openxmlformats.org/officeDocument/2006/relationships/image" Target="../media/image51.png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Relationship Id="rId14" Type="http://schemas.openxmlformats.org/officeDocument/2006/relationships/image" Target="../media/image5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Relationship Id="rId14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BD74D13-C069-9CDA-4971-FEEDFDB08086}"/>
              </a:ext>
            </a:extLst>
          </p:cNvPr>
          <p:cNvSpPr txBox="1"/>
          <p:nvPr/>
        </p:nvSpPr>
        <p:spPr>
          <a:xfrm>
            <a:off x="119149" y="589775"/>
            <a:ext cx="11953701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>
                <a:latin typeface="Sassoon Penpals" panose="02000400000000000000" pitchFamily="50" charset="0"/>
                <a:cs typeface="Sanskrit Text" panose="020B0502040204020203" pitchFamily="18" charset="0"/>
              </a:rPr>
              <a:t>Set 1 Special Friends</a:t>
            </a:r>
          </a:p>
          <a:p>
            <a:pPr algn="ctr"/>
            <a:r>
              <a:rPr lang="en-GB" sz="9600" dirty="0">
                <a:latin typeface="Sassoon Penpals" panose="02000400000000000000" pitchFamily="50" charset="0"/>
                <a:cs typeface="Sanskrit Text" panose="020B0502040204020203" pitchFamily="18" charset="0"/>
              </a:rPr>
              <a:t>Sounds and </a:t>
            </a:r>
          </a:p>
          <a:p>
            <a:pPr algn="ctr"/>
            <a:r>
              <a:rPr lang="en-GB" sz="9600" dirty="0">
                <a:latin typeface="Sassoon Penpals" panose="02000400000000000000" pitchFamily="50" charset="0"/>
                <a:cs typeface="Sanskrit Text" panose="020B0502040204020203" pitchFamily="18" charset="0"/>
              </a:rPr>
              <a:t>word reading</a:t>
            </a:r>
          </a:p>
          <a:p>
            <a:pPr algn="ctr"/>
            <a:r>
              <a:rPr lang="en-GB" sz="4800" dirty="0">
                <a:latin typeface="Sassoon Penpals" panose="02000400000000000000" pitchFamily="50" charset="0"/>
                <a:cs typeface="Sanskrit Text" panose="020B0502040204020203" pitchFamily="18" charset="0"/>
              </a:rPr>
              <a:t>QR codes until 6</a:t>
            </a:r>
            <a:r>
              <a:rPr lang="en-GB" sz="4800" baseline="30000" dirty="0">
                <a:latin typeface="Sassoon Penpals" panose="02000400000000000000" pitchFamily="50" charset="0"/>
                <a:cs typeface="Sanskrit Text" panose="020B0502040204020203" pitchFamily="18" charset="0"/>
              </a:rPr>
              <a:t>th</a:t>
            </a:r>
            <a:r>
              <a:rPr lang="en-GB" sz="4800" dirty="0">
                <a:latin typeface="Sassoon Penpals" panose="02000400000000000000" pitchFamily="50" charset="0"/>
                <a:cs typeface="Sanskrit Text" panose="020B0502040204020203" pitchFamily="18" charset="0"/>
              </a:rPr>
              <a:t> November 2026</a:t>
            </a:r>
          </a:p>
        </p:txBody>
      </p:sp>
    </p:spTree>
    <p:extLst>
      <p:ext uri="{BB962C8B-B14F-4D97-AF65-F5344CB8AC3E}">
        <p14:creationId xmlns:p14="http://schemas.microsoft.com/office/powerpoint/2010/main" val="39940758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70D1674-481E-4251-B4F0-BF1E54E75053}"/>
              </a:ext>
            </a:extLst>
          </p:cNvPr>
          <p:cNvSpPr/>
          <p:nvPr/>
        </p:nvSpPr>
        <p:spPr>
          <a:xfrm>
            <a:off x="354676" y="237944"/>
            <a:ext cx="97702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err="1"/>
              <a:t>Wordtime</a:t>
            </a:r>
            <a:r>
              <a:rPr lang="en-GB" dirty="0"/>
              <a:t> 1.6 and 1.7– Reading words with single sounds and Special Friends – mixed sounds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AB69526-33E2-42A8-87ED-FD8238CEF9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885" y="770659"/>
            <a:ext cx="1706534" cy="170653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8CF5675-A918-451E-AC35-5D579F7F17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5906" y="688967"/>
            <a:ext cx="1869917" cy="186991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90F06BD-73B5-42C4-99F6-4EF58E6639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5823" y="688967"/>
            <a:ext cx="2011233" cy="201123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D6A5262-222D-439E-B96F-12B82A215D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95996" y="729094"/>
            <a:ext cx="1930977" cy="193097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F1AF09F-ABEB-4EC0-B8EC-D8765F5735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42460" y="688967"/>
            <a:ext cx="2076450" cy="20764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BEAD2A3-05F9-4AC1-9AFB-BA16858AA38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18910" y="645325"/>
            <a:ext cx="2163734" cy="216373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5879AC2-5348-406D-A13F-5FD303CEB37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2193" y="2809059"/>
            <a:ext cx="1869917" cy="186991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53426AF-6083-42A1-BB1E-A629810EFA6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75906" y="2863583"/>
            <a:ext cx="1934562" cy="193456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E89783C-90B7-4522-86BB-7FB9F963FED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711059" y="2822018"/>
            <a:ext cx="2076450" cy="20764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95F48B9-7FDD-4336-95B5-C04F93D42FF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02996" y="2822018"/>
            <a:ext cx="2076450" cy="207645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CB2F91C-EB72-4CFA-A8AA-D59DD3B64DA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613394" y="2781889"/>
            <a:ext cx="2157989" cy="215798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7463A3F-7EBC-49A6-A60A-6D1C9283996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671974" y="2822018"/>
            <a:ext cx="2076450" cy="20764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3EB3BFE-2216-4C72-A2D4-D4D7651A927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8156" y="4733500"/>
            <a:ext cx="2157990" cy="215799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5DC1718-7C04-4B8D-8CF3-9C4C0FEFDD79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960419" y="4782147"/>
            <a:ext cx="2109343" cy="210934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30F9B5D-B149-4520-BE0C-E8FC2FA8CC5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884778" y="4748656"/>
            <a:ext cx="2109344" cy="210934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73E38A1-5951-4FFB-99DA-B391B4DF3A87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768394" y="4787472"/>
            <a:ext cx="2104018" cy="210401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858E83FE-63A3-46F5-BB41-89830C21968D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688972" y="4807746"/>
            <a:ext cx="2157989" cy="2157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566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, square&#10;&#10;Description automatically generated">
            <a:extLst>
              <a:ext uri="{FF2B5EF4-FFF2-40B4-BE49-F238E27FC236}">
                <a16:creationId xmlns:a16="http://schemas.microsoft.com/office/drawing/2014/main" id="{F3450AC8-3EC1-A1FF-82B6-828CC97502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63" y="38363"/>
            <a:ext cx="6800850" cy="6819637"/>
          </a:xfrm>
          <a:prstGeom prst="rect">
            <a:avLst/>
          </a:prstGeom>
        </p:spPr>
      </p:pic>
      <p:pic>
        <p:nvPicPr>
          <p:cNvPr id="6" name="Picture 5" descr="Shape, square&#10;&#10;Description automatically generated">
            <a:extLst>
              <a:ext uri="{FF2B5EF4-FFF2-40B4-BE49-F238E27FC236}">
                <a16:creationId xmlns:a16="http://schemas.microsoft.com/office/drawing/2014/main" id="{E52EBEDF-0B76-96A8-4C21-4DE2DF7D27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38363"/>
            <a:ext cx="6958013" cy="6996776"/>
          </a:xfrm>
          <a:prstGeom prst="rect">
            <a:avLst/>
          </a:prstGeom>
        </p:spPr>
      </p:pic>
      <p:pic>
        <p:nvPicPr>
          <p:cNvPr id="7" name="Picture 6" descr="A picture containing text, mammal&#10;&#10;Description automatically generated">
            <a:extLst>
              <a:ext uri="{FF2B5EF4-FFF2-40B4-BE49-F238E27FC236}">
                <a16:creationId xmlns:a16="http://schemas.microsoft.com/office/drawing/2014/main" id="{CA6F0699-5E44-19AF-A5BE-3B73BA1945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3642" y="534325"/>
            <a:ext cx="5170726" cy="582771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8B655BA-9575-4FC0-A17F-5E4C087E8A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10649" y="1169670"/>
            <a:ext cx="415290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5473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hape, square&#10;&#10;Description automatically generated">
            <a:extLst>
              <a:ext uri="{FF2B5EF4-FFF2-40B4-BE49-F238E27FC236}">
                <a16:creationId xmlns:a16="http://schemas.microsoft.com/office/drawing/2014/main" id="{7CEF1824-5F90-282D-F59D-1ABC7E468E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7014258" cy="6861463"/>
          </a:xfrm>
          <a:prstGeom prst="rect">
            <a:avLst/>
          </a:prstGeom>
        </p:spPr>
      </p:pic>
      <p:pic>
        <p:nvPicPr>
          <p:cNvPr id="3" name="Picture 2" descr="A picture containing text, mammal&#10;&#10;Description automatically generated">
            <a:extLst>
              <a:ext uri="{FF2B5EF4-FFF2-40B4-BE49-F238E27FC236}">
                <a16:creationId xmlns:a16="http://schemas.microsoft.com/office/drawing/2014/main" id="{E6E14F4F-92F6-89DA-DC0C-E0D91DB250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029" y="355600"/>
            <a:ext cx="5410200" cy="61468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F0FE2C7-26A6-4AC6-A83A-E1DEAF84BA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5957" y="1161357"/>
            <a:ext cx="415290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4631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, square&#10;&#10;Description automatically generated">
            <a:extLst>
              <a:ext uri="{FF2B5EF4-FFF2-40B4-BE49-F238E27FC236}">
                <a16:creationId xmlns:a16="http://schemas.microsoft.com/office/drawing/2014/main" id="{F3450AC8-3EC1-A1FF-82B6-828CC97502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6839107" cy="6858000"/>
          </a:xfrm>
          <a:prstGeom prst="rect">
            <a:avLst/>
          </a:prstGeom>
        </p:spPr>
      </p:pic>
      <p:pic>
        <p:nvPicPr>
          <p:cNvPr id="3" name="Picture 2" descr="A picture containing text, mammal&#10;&#10;Description automatically generated">
            <a:extLst>
              <a:ext uri="{FF2B5EF4-FFF2-40B4-BE49-F238E27FC236}">
                <a16:creationId xmlns:a16="http://schemas.microsoft.com/office/drawing/2014/main" id="{A7A88512-107F-72B8-D8DC-A396E690B3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7775" y="634206"/>
            <a:ext cx="4963553" cy="558958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555B04B-9EED-4BBD-A5A7-C7DB809964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94023" y="1161358"/>
            <a:ext cx="415290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661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, square&#10;&#10;Description automatically generated">
            <a:extLst>
              <a:ext uri="{FF2B5EF4-FFF2-40B4-BE49-F238E27FC236}">
                <a16:creationId xmlns:a16="http://schemas.microsoft.com/office/drawing/2014/main" id="{5E514B31-1384-C092-CBBC-2608DFB4F8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6839003" cy="6858000"/>
          </a:xfrm>
          <a:prstGeom prst="rect">
            <a:avLst/>
          </a:prstGeom>
        </p:spPr>
      </p:pic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03B1FE16-8AE4-02EC-5FEA-9AC9CE243A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678" y="724694"/>
            <a:ext cx="5537644" cy="540861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FB86877-D9E9-4492-A0C5-C45F7998A7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9681" y="1186296"/>
            <a:ext cx="415290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8209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, square&#10;&#10;Description automatically generated">
            <a:extLst>
              <a:ext uri="{FF2B5EF4-FFF2-40B4-BE49-F238E27FC236}">
                <a16:creationId xmlns:a16="http://schemas.microsoft.com/office/drawing/2014/main" id="{F3450AC8-3EC1-A1FF-82B6-828CC97502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63" y="38363"/>
            <a:ext cx="6800850" cy="6819637"/>
          </a:xfrm>
          <a:prstGeom prst="rect">
            <a:avLst/>
          </a:prstGeom>
        </p:spPr>
      </p:pic>
      <p:pic>
        <p:nvPicPr>
          <p:cNvPr id="6" name="Picture 5" descr="Shape, square&#10;&#10;Description automatically generated">
            <a:extLst>
              <a:ext uri="{FF2B5EF4-FFF2-40B4-BE49-F238E27FC236}">
                <a16:creationId xmlns:a16="http://schemas.microsoft.com/office/drawing/2014/main" id="{E52EBEDF-0B76-96A8-4C21-4DE2DF7D27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38363"/>
            <a:ext cx="6958013" cy="6996776"/>
          </a:xfrm>
          <a:prstGeom prst="rect">
            <a:avLst/>
          </a:prstGeom>
        </p:spPr>
      </p:pic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848BDEE7-BAB6-B3B3-2C93-542604F0FC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537" y="971550"/>
            <a:ext cx="6220081" cy="498474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5F9D1B4-F941-4EFA-8046-E71FD73390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5625" y="1352550"/>
            <a:ext cx="415290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4637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, square&#10;&#10;Description automatically generated">
            <a:extLst>
              <a:ext uri="{FF2B5EF4-FFF2-40B4-BE49-F238E27FC236}">
                <a16:creationId xmlns:a16="http://schemas.microsoft.com/office/drawing/2014/main" id="{F3450AC8-3EC1-A1FF-82B6-828CC97502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6839107" cy="6858000"/>
          </a:xfrm>
          <a:prstGeom prst="rect">
            <a:avLst/>
          </a:prstGeom>
        </p:spPr>
      </p:pic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D99F0644-71EC-1233-EED7-13D28E905C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988" y="1020365"/>
            <a:ext cx="5881324" cy="481726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B345DE2-8EA9-4CB8-BC95-14A001912D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04112" y="1294360"/>
            <a:ext cx="415290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8640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54164F2-537F-454F-B0C6-8CA8B16D5EED}"/>
              </a:ext>
            </a:extLst>
          </p:cNvPr>
          <p:cNvSpPr txBox="1"/>
          <p:nvPr/>
        </p:nvSpPr>
        <p:spPr>
          <a:xfrm>
            <a:off x="640080" y="473825"/>
            <a:ext cx="35329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Wordtime</a:t>
            </a:r>
            <a:r>
              <a:rPr lang="en-GB" dirty="0"/>
              <a:t> 1.6– Reading words with single sounds and Special Friends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D35A4E8-1F67-4B73-9EC4-393F7B4BAD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765" y="1345119"/>
            <a:ext cx="1556905" cy="155690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BA27074-A9F6-4A0F-9DEB-24E2933CC8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3668" y="1298706"/>
            <a:ext cx="1649730" cy="164973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DDA32BB-2DE5-464F-BB88-F03BBEF5043D}"/>
              </a:ext>
            </a:extLst>
          </p:cNvPr>
          <p:cNvSpPr txBox="1"/>
          <p:nvPr/>
        </p:nvSpPr>
        <p:spPr>
          <a:xfrm>
            <a:off x="924271" y="2757655"/>
            <a:ext cx="5818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sh</a:t>
            </a: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0498A21-2EF0-4AA3-A1CB-4F73F3545065}"/>
              </a:ext>
            </a:extLst>
          </p:cNvPr>
          <p:cNvSpPr txBox="1"/>
          <p:nvPr/>
        </p:nvSpPr>
        <p:spPr>
          <a:xfrm>
            <a:off x="2406534" y="2757654"/>
            <a:ext cx="5818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sh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B7271F3-0CF9-4411-AF1E-C9EF1FE5C2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3398" y="1307121"/>
            <a:ext cx="1730590" cy="173059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8B838B9-FF06-42F9-9342-68CA6F108B09}"/>
              </a:ext>
            </a:extLst>
          </p:cNvPr>
          <p:cNvSpPr txBox="1"/>
          <p:nvPr/>
        </p:nvSpPr>
        <p:spPr>
          <a:xfrm>
            <a:off x="4172989" y="2757654"/>
            <a:ext cx="5818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qu</a:t>
            </a:r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59ED1FB-FA0D-4406-B664-6F4056C61B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73988" y="1298706"/>
            <a:ext cx="1827320" cy="182732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276A034-C67D-4977-BA27-3DF5FF1FC80C}"/>
              </a:ext>
            </a:extLst>
          </p:cNvPr>
          <p:cNvSpPr txBox="1"/>
          <p:nvPr/>
        </p:nvSpPr>
        <p:spPr>
          <a:xfrm>
            <a:off x="5990482" y="2853045"/>
            <a:ext cx="5818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th</a:t>
            </a:r>
            <a:endParaRPr lang="en-GB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51DE2FB-337D-47E8-91CA-810023A72F4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16543" y="1307121"/>
            <a:ext cx="1865043" cy="186504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5ECAD50-28C6-4D2D-9D01-AEA1BDE0FA90}"/>
              </a:ext>
            </a:extLst>
          </p:cNvPr>
          <p:cNvSpPr txBox="1"/>
          <p:nvPr/>
        </p:nvSpPr>
        <p:spPr>
          <a:xfrm>
            <a:off x="7855019" y="2888964"/>
            <a:ext cx="5818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ng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F9F818C-7FBF-4411-B1AE-FE8599C5A10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91183" y="1315536"/>
            <a:ext cx="1865043" cy="186504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10DAFB9-1AE8-4E4D-911C-64E4A8239F4B}"/>
              </a:ext>
            </a:extLst>
          </p:cNvPr>
          <p:cNvSpPr txBox="1"/>
          <p:nvPr/>
        </p:nvSpPr>
        <p:spPr>
          <a:xfrm>
            <a:off x="9635297" y="2941360"/>
            <a:ext cx="5818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ch</a:t>
            </a:r>
            <a:endParaRPr lang="en-GB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C5390C8-0D24-48D1-891D-20610DB8005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8409" y="3194726"/>
            <a:ext cx="1932900" cy="19329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33FB403A-E194-43D2-837A-D027660A5B2B}"/>
              </a:ext>
            </a:extLst>
          </p:cNvPr>
          <p:cNvSpPr txBox="1"/>
          <p:nvPr/>
        </p:nvSpPr>
        <p:spPr>
          <a:xfrm>
            <a:off x="2715440" y="4976291"/>
            <a:ext cx="5818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ck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15A885D-05B3-4DF8-96EE-0918EFD52AE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21974" y="3180579"/>
            <a:ext cx="1932901" cy="1932901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D504D5C-3A99-4687-B4D5-A114F7E21373}"/>
              </a:ext>
            </a:extLst>
          </p:cNvPr>
          <p:cNvSpPr txBox="1"/>
          <p:nvPr/>
        </p:nvSpPr>
        <p:spPr>
          <a:xfrm>
            <a:off x="903913" y="4976291"/>
            <a:ext cx="5818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nk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886737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0B48F9D-E504-47DB-88EB-B934A9A557E1}"/>
              </a:ext>
            </a:extLst>
          </p:cNvPr>
          <p:cNvSpPr txBox="1"/>
          <p:nvPr/>
        </p:nvSpPr>
        <p:spPr>
          <a:xfrm>
            <a:off x="9519211" y="561092"/>
            <a:ext cx="22781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Additional films with </a:t>
            </a:r>
            <a:r>
              <a:rPr lang="en-GB" dirty="0" err="1"/>
              <a:t>wordtime</a:t>
            </a:r>
            <a:r>
              <a:rPr lang="en-GB" dirty="0"/>
              <a:t> – blending special friends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17BCA65-8CC5-4576-B127-461609749DE4}"/>
              </a:ext>
            </a:extLst>
          </p:cNvPr>
          <p:cNvSpPr txBox="1"/>
          <p:nvPr/>
        </p:nvSpPr>
        <p:spPr>
          <a:xfrm>
            <a:off x="9737121" y="2517638"/>
            <a:ext cx="20072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Reading Special Friends and Longer Words 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F9AA6818-FAE7-45D4-91BC-7F59DA2500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757" y="272366"/>
            <a:ext cx="1600379" cy="1600379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D6BEE622-1974-4507-BF4E-95004C2923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4110" y="326071"/>
            <a:ext cx="1571970" cy="1571970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F5256518-72E5-43F4-8785-5BB70FFD1B6A}"/>
              </a:ext>
            </a:extLst>
          </p:cNvPr>
          <p:cNvSpPr txBox="1"/>
          <p:nvPr/>
        </p:nvSpPr>
        <p:spPr>
          <a:xfrm>
            <a:off x="131363" y="1773148"/>
            <a:ext cx="11443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         </a:t>
            </a:r>
            <a:r>
              <a:rPr lang="en-GB" dirty="0" err="1"/>
              <a:t>sh</a:t>
            </a:r>
            <a:r>
              <a:rPr lang="en-GB" dirty="0"/>
              <a:t>                          </a:t>
            </a:r>
            <a:r>
              <a:rPr lang="en-GB" dirty="0" err="1"/>
              <a:t>qu</a:t>
            </a:r>
            <a:r>
              <a:rPr lang="en-GB" dirty="0"/>
              <a:t>                       </a:t>
            </a:r>
            <a:r>
              <a:rPr lang="en-GB" dirty="0" err="1"/>
              <a:t>th</a:t>
            </a:r>
            <a:r>
              <a:rPr lang="en-GB" dirty="0"/>
              <a:t>                            ng                      </a:t>
            </a:r>
            <a:r>
              <a:rPr lang="en-GB" dirty="0" err="1"/>
              <a:t>ch</a:t>
            </a:r>
            <a:r>
              <a:rPr lang="en-GB" dirty="0"/>
              <a:t>                            </a:t>
            </a:r>
            <a:r>
              <a:rPr lang="en-GB" dirty="0" err="1"/>
              <a:t>nk</a:t>
            </a:r>
            <a:r>
              <a:rPr lang="en-GB" dirty="0"/>
              <a:t>     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12983A67-830C-4F7C-8811-E6AB6417CA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55026" y="278267"/>
            <a:ext cx="1690623" cy="1690623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D01957E-EFFD-46F4-ADB8-718864604D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7991" y="286809"/>
            <a:ext cx="1690623" cy="1690623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5E21844E-D740-4204-81E6-0ADFA2A118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3483" y="243072"/>
            <a:ext cx="1734360" cy="173436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BEF9195C-B36A-4EDF-85AC-D694981F018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41115" y="237065"/>
            <a:ext cx="1778096" cy="1778096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4B8DF9C-CBBA-4477-9150-D05AD67023A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7599" y="2186767"/>
            <a:ext cx="1570545" cy="1570545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F9F33BF0-F0C8-4F4D-BA80-09CE800EDFD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59052" y="2186767"/>
            <a:ext cx="1570545" cy="1570545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2898E701-4684-4006-8B3F-9537141B8BD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55026" y="2213373"/>
            <a:ext cx="1595185" cy="1595185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97C1E2E4-A7B1-4F7D-AFF4-87A5CFAF585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85128" y="2161143"/>
            <a:ext cx="1779995" cy="1779995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73B26397-27E2-4F4F-A5B0-C9CD35A5884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71615" y="2142480"/>
            <a:ext cx="1778096" cy="1778096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44440998-B378-4B6C-86FC-3A4299D461A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888039" y="2121918"/>
            <a:ext cx="1778096" cy="1778096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E0857A26-73CE-4B23-8918-D833242A12F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27598" y="4727200"/>
            <a:ext cx="2026907" cy="2026907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F8F8872A-9451-4074-BBFE-E16DE0E2EF8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338216" y="4751884"/>
            <a:ext cx="2026907" cy="2026907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1BE56200-B9AE-4F8C-8048-ABFCCD2E61F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928513" y="4687846"/>
            <a:ext cx="2105613" cy="2105613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9AE9CF1A-FDF2-4C4D-BF86-F46ED888F63F}"/>
              </a:ext>
            </a:extLst>
          </p:cNvPr>
          <p:cNvSpPr txBox="1"/>
          <p:nvPr/>
        </p:nvSpPr>
        <p:spPr>
          <a:xfrm>
            <a:off x="269519" y="3990467"/>
            <a:ext cx="15816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4 sound mixed words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E428DE6-B95A-4673-9883-3617CE567730}"/>
              </a:ext>
            </a:extLst>
          </p:cNvPr>
          <p:cNvSpPr txBox="1"/>
          <p:nvPr/>
        </p:nvSpPr>
        <p:spPr>
          <a:xfrm>
            <a:off x="4514383" y="4026847"/>
            <a:ext cx="15816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5 sound mixed  words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9D0000D-68BB-4496-B5DD-2DC5B43E7E44}"/>
              </a:ext>
            </a:extLst>
          </p:cNvPr>
          <p:cNvSpPr txBox="1"/>
          <p:nvPr/>
        </p:nvSpPr>
        <p:spPr>
          <a:xfrm>
            <a:off x="9076676" y="4069190"/>
            <a:ext cx="15816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5 sound mixed  words</a:t>
            </a:r>
          </a:p>
        </p:txBody>
      </p:sp>
    </p:spTree>
    <p:extLst>
      <p:ext uri="{BB962C8B-B14F-4D97-AF65-F5344CB8AC3E}">
        <p14:creationId xmlns:p14="http://schemas.microsoft.com/office/powerpoint/2010/main" val="42884002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97E3102220A8141A39D719EBA2DB2DF" ma:contentTypeVersion="15" ma:contentTypeDescription="Create a new document." ma:contentTypeScope="" ma:versionID="05b44ca0af7cb5e5578c72ab409d8208">
  <xsd:schema xmlns:xsd="http://www.w3.org/2001/XMLSchema" xmlns:xs="http://www.w3.org/2001/XMLSchema" xmlns:p="http://schemas.microsoft.com/office/2006/metadata/properties" xmlns:ns2="e09cf7cb-f32e-48db-840d-3cbb6e24fd58" xmlns:ns3="0d391655-2708-48dd-b0a9-265a04aaf9a7" targetNamespace="http://schemas.microsoft.com/office/2006/metadata/properties" ma:root="true" ma:fieldsID="83c9ddfbb87cca1b0fd70a1f6ccc2430" ns2:_="" ns3:_="">
    <xsd:import namespace="e09cf7cb-f32e-48db-840d-3cbb6e24fd58"/>
    <xsd:import namespace="0d391655-2708-48dd-b0a9-265a04aaf9a7"/>
    <xsd:element name="properties">
      <xsd:complexType>
        <xsd:sequence>
          <xsd:element name="documentManagement">
            <xsd:complexType>
              <xsd:all>
                <xsd:element ref="ns2:p858010718274784ac2299201826377b" minOccurs="0"/>
                <xsd:element ref="ns2:TaxCatchAll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lcf76f155ced4ddcb4097134ff3c332f" minOccurs="0"/>
                <xsd:element ref="ns3:MediaServiceDateTake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09cf7cb-f32e-48db-840d-3cbb6e24fd58" elementFormDefault="qualified">
    <xsd:import namespace="http://schemas.microsoft.com/office/2006/documentManagement/types"/>
    <xsd:import namespace="http://schemas.microsoft.com/office/infopath/2007/PartnerControls"/>
    <xsd:element name="p858010718274784ac2299201826377b" ma:index="9" nillable="true" ma:taxonomy="true" ma:internalName="p858010718274784ac2299201826377b" ma:taxonomyFieldName="Staff_x0020_Category" ma:displayName="Staff Category" ma:fieldId="{98580107-1827-4784-ac22-99201826377b}" ma:sspId="7f1dce15-2e37-4e24-8ab6-ada8c2b8b0d1" ma:termSetId="37c9d4ae-53f9-422e-97dc-527c777db98d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10" nillable="true" ma:displayName="Taxonomy Catch All Column" ma:hidden="true" ma:list="{bd8c98a6-96a8-4ec7-97d3-67a72b348e26}" ma:internalName="TaxCatchAll" ma:showField="CatchAllData" ma:web="e09cf7cb-f32e-48db-840d-3cbb6e24fd5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d391655-2708-48dd-b0a9-265a04aaf9a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7f1dce15-2e37-4e24-8ab6-ada8c2b8b0d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09cf7cb-f32e-48db-840d-3cbb6e24fd58" xsi:nil="true"/>
    <lcf76f155ced4ddcb4097134ff3c332f xmlns="0d391655-2708-48dd-b0a9-265a04aaf9a7">
      <Terms xmlns="http://schemas.microsoft.com/office/infopath/2007/PartnerControls"/>
    </lcf76f155ced4ddcb4097134ff3c332f>
    <p858010718274784ac2299201826377b xmlns="e09cf7cb-f32e-48db-840d-3cbb6e24fd58">
      <Terms xmlns="http://schemas.microsoft.com/office/infopath/2007/PartnerControls"/>
    </p858010718274784ac2299201826377b>
  </documentManagement>
</p:properties>
</file>

<file path=customXml/itemProps1.xml><?xml version="1.0" encoding="utf-8"?>
<ds:datastoreItem xmlns:ds="http://schemas.openxmlformats.org/officeDocument/2006/customXml" ds:itemID="{DAAA9F8A-7E9D-4E27-8327-23681F4ECAD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09cf7cb-f32e-48db-840d-3cbb6e24fd58"/>
    <ds:schemaRef ds:uri="0d391655-2708-48dd-b0a9-265a04aaf9a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F246BF6-DC0A-40ED-81B9-250B67802D4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4EC15BD-C50F-49E8-B7F1-6C5396911123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0d391655-2708-48dd-b0a9-265a04aaf9a7"/>
    <ds:schemaRef ds:uri="http://www.w3.org/XML/1998/namespace"/>
    <ds:schemaRef ds:uri="http://purl.org/dc/dcmitype/"/>
    <ds:schemaRef ds:uri="http://schemas.openxmlformats.org/package/2006/metadata/core-properties"/>
    <ds:schemaRef ds:uri="e09cf7cb-f32e-48db-840d-3cbb6e24fd58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6993</TotalTime>
  <Words>82</Words>
  <Application>Microsoft Office PowerPoint</Application>
  <PresentationFormat>Widescreen</PresentationFormat>
  <Paragraphs>20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Sanskrit Text</vt:lpstr>
      <vt:lpstr>Sassoon Penpals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 Holt</dc:creator>
  <cp:lastModifiedBy>Mrs P OKane</cp:lastModifiedBy>
  <cp:revision>35</cp:revision>
  <cp:lastPrinted>2025-07-17T12:49:52Z</cp:lastPrinted>
  <dcterms:created xsi:type="dcterms:W3CDTF">2022-05-16T12:22:40Z</dcterms:created>
  <dcterms:modified xsi:type="dcterms:W3CDTF">2026-07-24T08:58:23Z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rder">
    <vt:lpwstr>123200.000000000</vt:lpwstr>
  </property>
  <property fmtid="{D5CDD505-2E9C-101B-9397-08002B2CF9AE}" pid="3" name="ContentTypeId">
    <vt:lpwstr>0x010100697E3102220A8141A39D719EBA2DB2DF</vt:lpwstr>
  </property>
  <property fmtid="{D5CDD505-2E9C-101B-9397-08002B2CF9AE}" pid="4" name="Staff Category">
    <vt:lpwstr/>
  </property>
  <property fmtid="{D5CDD505-2E9C-101B-9397-08002B2CF9AE}" pid="5" name="MediaServiceImageTags">
    <vt:lpwstr/>
  </property>
</Properties>
</file>