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93" r:id="rId5"/>
    <p:sldId id="256" r:id="rId6"/>
    <p:sldId id="257" r:id="rId7"/>
    <p:sldId id="258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9" r:id="rId21"/>
    <p:sldId id="272" r:id="rId22"/>
    <p:sldId id="273" r:id="rId23"/>
    <p:sldId id="276" r:id="rId24"/>
    <p:sldId id="277" r:id="rId25"/>
    <p:sldId id="274" r:id="rId26"/>
    <p:sldId id="280" r:id="rId27"/>
    <p:sldId id="278" r:id="rId28"/>
    <p:sldId id="284" r:id="rId29"/>
    <p:sldId id="290" r:id="rId30"/>
    <p:sldId id="294" r:id="rId31"/>
    <p:sldId id="295" r:id="rId32"/>
  </p:sldIdLst>
  <p:sldSz cx="12192000" cy="6858000"/>
  <p:notesSz cx="9929813" cy="6799263"/>
  <p:defaultTextStyle>
    <a:defPPr>
      <a:defRPr lang="en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6AEFA-2F81-0266-570E-7ADC61AEA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B62945-463A-1CE5-46BE-C3E4500BB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7012E-48B7-DEE2-B0A9-89C883B7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1FA78-363A-4A3D-C2F2-E70034A3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CC641-F6DD-F5B4-B64C-75C14DDDA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12802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6103-1809-C2C0-761E-5FFB9AD1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166A2-FD6A-F7D3-64CD-86BCAA2FA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55B33-A671-3491-E4C5-7A8D5F415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D4029-3F3C-2DA8-D226-D2A2D56C3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44848-81FC-4FE6-FEE0-74C5BA3E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8275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4620AC-E464-674A-2111-7B85B6985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1C89D-5C54-32A2-D918-F9607D9A5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9F0AB-1E10-B683-61B2-AF7D287B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C1662-29C2-F4EA-726F-98C7076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CDE93-C297-DC42-B2A3-4F2FD94D1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7649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253F3-3C68-A68F-141A-12A81C7D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9C293-0885-DD95-6BDC-64E4ABC38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B808D-B19A-93AF-50FD-6F16283AA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31C1F-E0C1-D032-4BE8-F0B1EE80F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D0F40-18BB-FCF1-8D93-25045CA06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8996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66D23-69E1-2832-B24C-0F7AAF28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384FD-7F67-3473-7F2D-88B4AFD82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F61D-A4E7-D176-870D-F0991322F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6BE41-2FFC-6A2F-C79D-40C294F84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6172B-F1AB-8041-9381-E43B375C9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5605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943D4-4D9E-DC91-E082-E0D8F65DA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FDA4C-D314-D58E-663A-5A50D59A7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C39EB-CA9F-F07E-0F04-DE72FADA0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16BEC-8B81-715E-113B-0FBA13B68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6ABC9-4913-F33B-08FF-932E0EEA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04CA1-A08E-93B3-57B9-2E249A30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2013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B4ECC-9C67-56B3-3B3A-31DEC4AF7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8349F-11D5-7572-B00F-0BF99E866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5985A-594C-7F78-0C02-03B6F8859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08E4AD-119D-879B-1BBC-03AE8EB07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814F58-A85A-6908-9A11-260126455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961FE-BF1C-F6A2-B8F2-7055A3781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B54D73-C8F4-6424-6718-0848E05E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5BBBDD-C7DC-7580-F804-A23099188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669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6158A-E956-8DEA-F2CB-F5A3B37F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487F55-C1C8-6DFE-2B0D-717D872D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8237F1-FFD9-70CA-2C3C-E392CD2D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3B593-6B3D-86F4-EC8D-7690F6A2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529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002193-FE1A-8DDA-EC77-55033E831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1F3E3-8F05-BE3E-C858-0BC1356EE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233CD-2062-FAA0-37C5-39CA6AE8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7858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2C2B-C2CF-D07D-C8C0-6E6DF09B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A5C03-2D8D-33C2-548C-B8CEBA513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6B12C-91BD-ED26-B6F9-959AEE1C6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27A-4724-03C8-EF48-944A02234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D5CAC-8B0C-C391-AD2C-3221DB88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6E2CF-8CA1-CB1C-C21D-FAD8532B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3765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9C0E-3FBA-216F-62B3-D45D69AD8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F9B125-C962-7CA4-CB04-C253A6A06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0DB4E-5CAD-AA99-A280-AA5501CF2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4DE38-3B4F-D9C0-BF7A-1961F9DD1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469D7F-2D71-C37A-7071-3FDA68EE9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0C4BC-DD86-E940-AA07-67E943C0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26304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52313F-684C-EC20-2DB4-29A6C725C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13A11-550D-A2FF-E426-0710769CD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A5AD-33F0-E7FE-AA10-B97387546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4DF83-7983-D197-6B57-FAC0E2254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9F90-91E3-9433-F150-F52CD7074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8958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D74D13-C069-9CDA-4971-FEEDFDB08086}"/>
              </a:ext>
            </a:extLst>
          </p:cNvPr>
          <p:cNvSpPr txBox="1"/>
          <p:nvPr/>
        </p:nvSpPr>
        <p:spPr>
          <a:xfrm>
            <a:off x="119149" y="0"/>
            <a:ext cx="1195370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latin typeface="Sassoon Penpals" panose="02000400000000000000" pitchFamily="50" charset="0"/>
                <a:cs typeface="Sanskrit Text" panose="020B0502040204020203" pitchFamily="18" charset="0"/>
              </a:rPr>
              <a:t>Set 1 </a:t>
            </a:r>
          </a:p>
          <a:p>
            <a:pPr algn="ctr"/>
            <a:r>
              <a:rPr lang="en-GB" sz="9600" dirty="0">
                <a:latin typeface="Sassoon Penpals" panose="02000400000000000000" pitchFamily="50" charset="0"/>
                <a:cs typeface="Sanskrit Text" panose="020B0502040204020203" pitchFamily="18" charset="0"/>
              </a:rPr>
              <a:t>Single Sounds</a:t>
            </a:r>
          </a:p>
          <a:p>
            <a:pPr algn="ctr"/>
            <a:r>
              <a:rPr lang="en-GB" sz="9600" dirty="0">
                <a:latin typeface="Sassoon Penpals" panose="02000400000000000000" pitchFamily="50" charset="0"/>
                <a:cs typeface="Sanskrit Text" panose="020B0502040204020203" pitchFamily="18" charset="0"/>
              </a:rPr>
              <a:t>+ </a:t>
            </a:r>
          </a:p>
          <a:p>
            <a:pPr algn="ctr"/>
            <a:r>
              <a:rPr lang="en-GB" sz="9600" dirty="0">
                <a:latin typeface="Sassoon Penpals" panose="02000400000000000000" pitchFamily="50" charset="0"/>
                <a:cs typeface="Sanskrit Text" panose="020B0502040204020203" pitchFamily="18" charset="0"/>
              </a:rPr>
              <a:t>Reading Words </a:t>
            </a:r>
          </a:p>
          <a:p>
            <a:pPr algn="ctr"/>
            <a:r>
              <a:rPr lang="en-GB" sz="4800" dirty="0">
                <a:latin typeface="Sassoon Penpals" panose="02000400000000000000" pitchFamily="50" charset="0"/>
                <a:cs typeface="Sanskrit Text" panose="020B0502040204020203" pitchFamily="18" charset="0"/>
              </a:rPr>
              <a:t>QR codes until 6</a:t>
            </a:r>
            <a:r>
              <a:rPr lang="en-GB" sz="4800" baseline="30000" dirty="0">
                <a:latin typeface="Sassoon Penpals" panose="02000400000000000000" pitchFamily="50" charset="0"/>
                <a:cs typeface="Sanskrit Text" panose="020B0502040204020203" pitchFamily="18" charset="0"/>
              </a:rPr>
              <a:t>th</a:t>
            </a:r>
            <a:r>
              <a:rPr lang="en-GB" sz="4800" dirty="0">
                <a:latin typeface="Sassoon Penpals" panose="02000400000000000000" pitchFamily="50" charset="0"/>
                <a:cs typeface="Sanskrit Text" panose="020B0502040204020203" pitchFamily="18" charset="0"/>
              </a:rPr>
              <a:t> November 2026</a:t>
            </a:r>
          </a:p>
        </p:txBody>
      </p:sp>
    </p:spTree>
    <p:extLst>
      <p:ext uri="{BB962C8B-B14F-4D97-AF65-F5344CB8AC3E}">
        <p14:creationId xmlns:p14="http://schemas.microsoft.com/office/powerpoint/2010/main" val="399407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3" y="38363"/>
            <a:ext cx="6800850" cy="6819637"/>
          </a:xfrm>
          <a:prstGeom prst="rect">
            <a:avLst/>
          </a:prstGeom>
        </p:spPr>
      </p:pic>
      <p:pic>
        <p:nvPicPr>
          <p:cNvPr id="6" name="Picture 5" descr="Shape, square&#10;&#10;Description automatically generated">
            <a:extLst>
              <a:ext uri="{FF2B5EF4-FFF2-40B4-BE49-F238E27FC236}">
                <a16:creationId xmlns:a16="http://schemas.microsoft.com/office/drawing/2014/main" id="{E52EBEDF-0B76-96A8-4C21-4DE2DF7D2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8363"/>
            <a:ext cx="6958013" cy="6996776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6C523DA-3F03-4553-880B-0EF08EC98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13" y="370966"/>
            <a:ext cx="5162550" cy="61544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528BE4C-FA5C-4038-98D4-FD26D9F057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7162" y="1219546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769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107" cy="6858000"/>
          </a:xfrm>
          <a:prstGeom prst="rect">
            <a:avLst/>
          </a:prstGeom>
        </p:spPr>
      </p:pic>
      <p:pic>
        <p:nvPicPr>
          <p:cNvPr id="3" name="Picture 2" descr="Application&#10;&#10;Description automatically generated with medium confidence">
            <a:extLst>
              <a:ext uri="{FF2B5EF4-FFF2-40B4-BE49-F238E27FC236}">
                <a16:creationId xmlns:a16="http://schemas.microsoft.com/office/drawing/2014/main" id="{FFA8F7E4-9A1D-A5EF-0FAB-A0AC1113C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0" y="468312"/>
            <a:ext cx="5335100" cy="59213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897029-6DC5-4349-979B-5E9D9090E7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710" y="1236172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11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7CEF1824-5F90-282D-F59D-1ABC7E468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7014258" cy="6861463"/>
          </a:xfrm>
          <a:prstGeom prst="rect">
            <a:avLst/>
          </a:prstGeom>
        </p:spPr>
      </p:pic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61A667F4-B636-56F3-500E-BAB330A3B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922" y="397075"/>
            <a:ext cx="5332413" cy="60638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7CA4B46-89E0-4E82-A6DF-A52DCB7B33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2335" y="1419052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9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5E514B31-1384-C092-CBBC-2608DFB4F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003" cy="6858000"/>
          </a:xfrm>
          <a:prstGeom prst="rect">
            <a:avLst/>
          </a:prstGeom>
        </p:spPr>
      </p:pic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53C7AC2C-AA0B-EE86-8BCC-85A21F051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87" y="457200"/>
            <a:ext cx="4993215" cy="59349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144CB8C-B692-4BC7-855C-7A25B99ABD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4023" y="1348209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18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1C0BC149-732A-628D-9E71-B8DBEAC4E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63"/>
            <a:ext cx="6818844" cy="6781274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A528CEA-41C3-C165-38EA-758F8C407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51" y="371475"/>
            <a:ext cx="5120141" cy="61150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BDEED76-622D-4114-A560-B9A1361655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710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86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3" y="38363"/>
            <a:ext cx="6800850" cy="6819637"/>
          </a:xfrm>
          <a:prstGeom prst="rect">
            <a:avLst/>
          </a:prstGeom>
        </p:spPr>
      </p:pic>
      <p:pic>
        <p:nvPicPr>
          <p:cNvPr id="6" name="Picture 5" descr="Shape, square&#10;&#10;Description automatically generated">
            <a:extLst>
              <a:ext uri="{FF2B5EF4-FFF2-40B4-BE49-F238E27FC236}">
                <a16:creationId xmlns:a16="http://schemas.microsoft.com/office/drawing/2014/main" id="{E52EBEDF-0B76-96A8-4C21-4DE2DF7D2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8363"/>
            <a:ext cx="6958013" cy="6996776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473B32E-088B-E8C5-E319-7AAEC6D3B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263" y="375069"/>
            <a:ext cx="5392737" cy="61078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EBC8BCF-1705-4674-923A-A9AC258B5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9084" y="1252798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87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107" cy="6858000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43E7CCB-18AB-7385-44D8-3E208F4F9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30" y="482600"/>
            <a:ext cx="5426044" cy="589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B7FDD0-ADB2-444A-A9EC-75CCA06E39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899" y="1219547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21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1C0BC149-732A-628D-9E71-B8DBEAC4E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63"/>
            <a:ext cx="6818844" cy="6781274"/>
          </a:xfrm>
          <a:prstGeom prst="rect">
            <a:avLst/>
          </a:prstGeom>
        </p:spPr>
      </p:pic>
      <p:pic>
        <p:nvPicPr>
          <p:cNvPr id="3" name="Picture 2" descr="A picture containing text, dish, food, sushi&#10;&#10;Description automatically generated">
            <a:extLst>
              <a:ext uri="{FF2B5EF4-FFF2-40B4-BE49-F238E27FC236}">
                <a16:creationId xmlns:a16="http://schemas.microsoft.com/office/drawing/2014/main" id="{F29487C0-5606-B286-447B-84E0726542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117" y="353219"/>
            <a:ext cx="5598883" cy="61515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0F4C47-52FB-40AD-8394-E323E22608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1983" y="1244485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04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7CEF1824-5F90-282D-F59D-1ABC7E468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7014258" cy="6861463"/>
          </a:xfrm>
          <a:prstGeom prst="rect">
            <a:avLst/>
          </a:prstGeom>
        </p:spPr>
      </p:pic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E46942E4-AA2E-54FB-1FA4-48B031585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963" y="542924"/>
            <a:ext cx="5186056" cy="58864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10B89A2-BB23-401E-A8E7-C125EA1FF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8837" y="1227859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684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5E514B31-1384-C092-CBBC-2608DFB4F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003" cy="6858000"/>
          </a:xfrm>
          <a:prstGeom prst="rect">
            <a:avLst/>
          </a:prstGeom>
        </p:spPr>
      </p:pic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025CD7EA-097A-7F2A-92EB-6888EBD63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1" y="361269"/>
            <a:ext cx="5435599" cy="613546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054CCE5-FCAC-42B9-BF89-940109F9F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9404" y="1177982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385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7CEF1824-5F90-282D-F59D-1ABC7E468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" y="132930"/>
            <a:ext cx="6757982" cy="6610770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2D31A0A2-6A62-A7BD-B9F5-027FEE9380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725" y="484514"/>
            <a:ext cx="5248275" cy="5888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4ED0ED-D437-4132-94F8-8FD12FE61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652" y="1211234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107" cy="6858000"/>
          </a:xfrm>
          <a:prstGeom prst="rect">
            <a:avLst/>
          </a:prstGeom>
        </p:spPr>
      </p:pic>
      <p:pic>
        <p:nvPicPr>
          <p:cNvPr id="3" name="Picture 2" descr="A close-up of a faucet&#10;&#10;Description automatically generated">
            <a:extLst>
              <a:ext uri="{FF2B5EF4-FFF2-40B4-BE49-F238E27FC236}">
                <a16:creationId xmlns:a16="http://schemas.microsoft.com/office/drawing/2014/main" id="{5061DF7A-2015-7EB1-8A9A-A49ABF5C3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355600"/>
            <a:ext cx="5448300" cy="614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DAF510-123C-4FF2-9453-37CE29A0D3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807" y="1252797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29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7CEF1824-5F90-282D-F59D-1ABC7E468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7014258" cy="6861463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F10C0B36-A15B-AA0B-A778-AB0A2E680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714" y="438944"/>
            <a:ext cx="5190286" cy="59801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0089E2-30FA-4A06-9676-9D8E12C2B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2336" y="1111481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07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1C0BC149-732A-628D-9E71-B8DBEAC4E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63"/>
            <a:ext cx="6818844" cy="6781274"/>
          </a:xfrm>
          <a:prstGeom prst="rect">
            <a:avLst/>
          </a:prstGeom>
        </p:spPr>
      </p:pic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CE32B065-B499-CC11-0715-202FE0D92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413" y="383381"/>
            <a:ext cx="5465587" cy="6091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EF3A90-DD0C-4119-B95B-6F68C67D7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9257" y="1286048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02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3" y="38363"/>
            <a:ext cx="6800850" cy="6819637"/>
          </a:xfrm>
          <a:prstGeom prst="rect">
            <a:avLst/>
          </a:prstGeom>
        </p:spPr>
      </p:pic>
      <p:pic>
        <p:nvPicPr>
          <p:cNvPr id="6" name="Picture 5" descr="Shape, square&#10;&#10;Description automatically generated">
            <a:extLst>
              <a:ext uri="{FF2B5EF4-FFF2-40B4-BE49-F238E27FC236}">
                <a16:creationId xmlns:a16="http://schemas.microsoft.com/office/drawing/2014/main" id="{E52EBEDF-0B76-96A8-4C21-4DE2DF7D2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5" y="75138"/>
            <a:ext cx="6895808" cy="6746085"/>
          </a:xfrm>
          <a:prstGeom prst="rect">
            <a:avLst/>
          </a:prstGeom>
        </p:spPr>
      </p:pic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02B3B2F1-A464-9C69-C36A-2CA99C4BC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11" y="414338"/>
            <a:ext cx="5487989" cy="60163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D02C93-2E3D-4AA9-982D-EE4B0F837D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2088" y="1227859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123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5E514B31-1384-C092-CBBC-2608DFB4F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003" cy="6858000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464DF29-8F77-461D-DD27-83140D729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19" y="330200"/>
            <a:ext cx="5538281" cy="619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4DC5B7-20CE-447A-BAE1-AEE14EF2C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5710" y="1153044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502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3" y="38363"/>
            <a:ext cx="6800850" cy="6819637"/>
          </a:xfrm>
          <a:prstGeom prst="rect">
            <a:avLst/>
          </a:prstGeom>
        </p:spPr>
      </p:pic>
      <p:pic>
        <p:nvPicPr>
          <p:cNvPr id="6" name="Picture 5" descr="Shape, square&#10;&#10;Description automatically generated">
            <a:extLst>
              <a:ext uri="{FF2B5EF4-FFF2-40B4-BE49-F238E27FC236}">
                <a16:creationId xmlns:a16="http://schemas.microsoft.com/office/drawing/2014/main" id="{E52EBEDF-0B76-96A8-4C21-4DE2DF7D2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8363"/>
            <a:ext cx="6958013" cy="6996776"/>
          </a:xfrm>
          <a:prstGeom prst="rect">
            <a:avLst/>
          </a:prstGeom>
        </p:spPr>
      </p:pic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04923E6D-5B2F-74D8-30E9-15F18222E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205" y="399851"/>
            <a:ext cx="5689600" cy="6273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CCDAD9-7ECC-4B43-8C81-BC6C1E379B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0649" y="1186296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6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1C0BC149-732A-628D-9E71-B8DBEAC4E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63"/>
            <a:ext cx="6818844" cy="6781274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D91901AF-E823-5EA0-C254-7454EE8CE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575" y="509152"/>
            <a:ext cx="4938714" cy="58396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403BCF-A110-480F-8496-BA5835FF6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9208" y="1177983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848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DA4469-4807-4352-A259-EC5FBA6CA234}"/>
              </a:ext>
            </a:extLst>
          </p:cNvPr>
          <p:cNvSpPr txBox="1"/>
          <p:nvPr/>
        </p:nvSpPr>
        <p:spPr>
          <a:xfrm>
            <a:off x="640080" y="473825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1.1 – Reading words with single sounds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87C303-ED9C-4513-9AC0-2E0CD63B5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67" y="1397155"/>
            <a:ext cx="2022250" cy="20222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ACAACB-C334-4318-873C-6472E7A4C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6015" y="1352550"/>
            <a:ext cx="2076450" cy="20764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BF2ECD-A4AE-436F-9F21-ACADD347FD63}"/>
              </a:ext>
            </a:extLst>
          </p:cNvPr>
          <p:cNvSpPr txBox="1"/>
          <p:nvPr/>
        </p:nvSpPr>
        <p:spPr>
          <a:xfrm>
            <a:off x="5004258" y="494472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1.2(2) – Reading words with single sounds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76D45A-86AC-4282-A98D-1C365D909B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1299" y="1352550"/>
            <a:ext cx="2076450" cy="20764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01B07FA-23B5-4709-A4D7-800C2AF2835A}"/>
              </a:ext>
            </a:extLst>
          </p:cNvPr>
          <p:cNvSpPr txBox="1"/>
          <p:nvPr/>
        </p:nvSpPr>
        <p:spPr>
          <a:xfrm>
            <a:off x="2963834" y="527723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1.2 – Reading words with single sounds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49C68F-C58D-410F-9822-C12DEFF5D522}"/>
              </a:ext>
            </a:extLst>
          </p:cNvPr>
          <p:cNvSpPr txBox="1"/>
          <p:nvPr/>
        </p:nvSpPr>
        <p:spPr>
          <a:xfrm>
            <a:off x="7121747" y="494472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1.2(3) – Reading words with single sounds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F24F1C2-655A-434C-8B61-4397DE551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0267" y="1352550"/>
            <a:ext cx="2076450" cy="20764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2A30EF-1DCA-4E78-9EC9-F23AAFBD9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5985" y="1352550"/>
            <a:ext cx="2076450" cy="20764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8B06A66-F51D-4B92-B044-6EA537308300}"/>
              </a:ext>
            </a:extLst>
          </p:cNvPr>
          <p:cNvSpPr txBox="1"/>
          <p:nvPr/>
        </p:nvSpPr>
        <p:spPr>
          <a:xfrm>
            <a:off x="9435985" y="473825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1.2(4) – Reading words with single sounds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B2796A0-150A-496E-84B5-9C6735FF8B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439" y="4460861"/>
            <a:ext cx="2022250" cy="20222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FA2F328-21A4-451B-9EE2-CBA3523CAFF8}"/>
              </a:ext>
            </a:extLst>
          </p:cNvPr>
          <p:cNvSpPr txBox="1"/>
          <p:nvPr/>
        </p:nvSpPr>
        <p:spPr>
          <a:xfrm>
            <a:off x="568213" y="3556551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1.3 – Reading words with single sounds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0798C6-BA4D-48FD-9543-2305E68BD729}"/>
              </a:ext>
            </a:extLst>
          </p:cNvPr>
          <p:cNvSpPr txBox="1"/>
          <p:nvPr/>
        </p:nvSpPr>
        <p:spPr>
          <a:xfrm>
            <a:off x="2878974" y="3556551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1.3 (1) – Reading words with single sounds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1C76850-31ED-4FB6-B7A1-202A2B3ED7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9807" y="4472022"/>
            <a:ext cx="2066855" cy="20668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9D6DCD0-5D48-4110-B4C2-47A752FB0F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1632" y="4460861"/>
            <a:ext cx="2237841" cy="223784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046980F-75FE-4072-88DE-1491A0E1FF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5184" y="4472022"/>
            <a:ext cx="2237842" cy="223784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445272C-22A1-49AA-86BA-CAB19CE178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12193" y="4460861"/>
            <a:ext cx="2375624" cy="237562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E9F5916-C262-4AB2-B0B8-0A374B83757A}"/>
              </a:ext>
            </a:extLst>
          </p:cNvPr>
          <p:cNvSpPr txBox="1"/>
          <p:nvPr/>
        </p:nvSpPr>
        <p:spPr>
          <a:xfrm>
            <a:off x="7266400" y="3563746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1.3 (3) – Reading words with single sounds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C9FDAC-B33C-4DC7-8CCC-A816BD286976}"/>
              </a:ext>
            </a:extLst>
          </p:cNvPr>
          <p:cNvSpPr txBox="1"/>
          <p:nvPr/>
        </p:nvSpPr>
        <p:spPr>
          <a:xfrm>
            <a:off x="5203932" y="3556551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1.3 (2) – Reading words with single sounds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83DB85-56CA-40DE-89F1-8500ABD14520}"/>
              </a:ext>
            </a:extLst>
          </p:cNvPr>
          <p:cNvSpPr txBox="1"/>
          <p:nvPr/>
        </p:nvSpPr>
        <p:spPr>
          <a:xfrm>
            <a:off x="9558944" y="3563746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1.3 (4) – Reading words with single sounds </a:t>
            </a:r>
          </a:p>
        </p:txBody>
      </p:sp>
    </p:spTree>
    <p:extLst>
      <p:ext uri="{BB962C8B-B14F-4D97-AF65-F5344CB8AC3E}">
        <p14:creationId xmlns:p14="http://schemas.microsoft.com/office/powerpoint/2010/main" val="800764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8D49A8-C412-4E70-935A-812E56CE7B86}"/>
              </a:ext>
            </a:extLst>
          </p:cNvPr>
          <p:cNvSpPr txBox="1"/>
          <p:nvPr/>
        </p:nvSpPr>
        <p:spPr>
          <a:xfrm>
            <a:off x="640080" y="473825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1.4 – Reading words with single sounds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89EAE4-1843-47D4-953C-DDDEDBC62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397155"/>
            <a:ext cx="1773035" cy="17730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F66E650-99E4-46F9-A0A2-035130466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571" y="1397155"/>
            <a:ext cx="1869747" cy="18697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B9601B-11BC-4D53-8694-688569E980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326" y="1395845"/>
            <a:ext cx="1953491" cy="19534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2D122F-4E3E-4C2C-BE7F-138F1F6EE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2243" y="1293802"/>
            <a:ext cx="2076450" cy="2076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2DE5B1-DE27-41DD-A277-9C9683A8B8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1895" y="1226131"/>
            <a:ext cx="2144338" cy="21443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EAFF91-EF57-4C3C-A42C-8AFB5A96BFA7}"/>
              </a:ext>
            </a:extLst>
          </p:cNvPr>
          <p:cNvSpPr txBox="1"/>
          <p:nvPr/>
        </p:nvSpPr>
        <p:spPr>
          <a:xfrm>
            <a:off x="2690283" y="473825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1.4 (1) – Reading words with single sounds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F8A4A2-316B-4CBE-B773-77CFB74518AF}"/>
              </a:ext>
            </a:extLst>
          </p:cNvPr>
          <p:cNvSpPr txBox="1"/>
          <p:nvPr/>
        </p:nvSpPr>
        <p:spPr>
          <a:xfrm>
            <a:off x="4816263" y="473825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1.4 (2) – Reading words with single sounds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496D3D-E93D-43EA-9D01-96ACB4D31068}"/>
              </a:ext>
            </a:extLst>
          </p:cNvPr>
          <p:cNvSpPr txBox="1"/>
          <p:nvPr/>
        </p:nvSpPr>
        <p:spPr>
          <a:xfrm>
            <a:off x="7071706" y="472515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1.4 (3) – Reading words with single sounds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160CA5-B9E3-4184-807C-AAE131957DBF}"/>
              </a:ext>
            </a:extLst>
          </p:cNvPr>
          <p:cNvSpPr txBox="1"/>
          <p:nvPr/>
        </p:nvSpPr>
        <p:spPr>
          <a:xfrm>
            <a:off x="9503795" y="472515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1.4 (4) – Reading words with single sounds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53B1BC5-EDB8-4E4C-BEBE-2ECE01E84C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6039" y="4230272"/>
            <a:ext cx="1979335" cy="19793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C061FC9-75F2-42F2-B18B-98286DB60595}"/>
              </a:ext>
            </a:extLst>
          </p:cNvPr>
          <p:cNvSpPr txBox="1"/>
          <p:nvPr/>
        </p:nvSpPr>
        <p:spPr>
          <a:xfrm>
            <a:off x="171883" y="3408801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1.5 – Reading words with single sounds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0387B1F-B997-4564-9099-31AE0BB487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1016" y="4240534"/>
            <a:ext cx="1979335" cy="19793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E6CFD3-A773-4320-8491-BFA668DBCA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4507" y="4186534"/>
            <a:ext cx="2087339" cy="20873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59621A1-7E3E-4BA2-9301-6BCB99F653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3163" y="4174275"/>
            <a:ext cx="2111852" cy="21118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BDC9AB-8DEC-4A7D-A556-410128DBD14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96568" y="4124085"/>
            <a:ext cx="2266305" cy="226630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B21451C-12B2-486C-8A8A-26362DD31137}"/>
              </a:ext>
            </a:extLst>
          </p:cNvPr>
          <p:cNvSpPr txBox="1"/>
          <p:nvPr/>
        </p:nvSpPr>
        <p:spPr>
          <a:xfrm>
            <a:off x="2076181" y="3449199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1.5 (1) – Reading words with single sounds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BEDB09-1850-4192-9BC9-57EDA31471DA}"/>
              </a:ext>
            </a:extLst>
          </p:cNvPr>
          <p:cNvSpPr txBox="1"/>
          <p:nvPr/>
        </p:nvSpPr>
        <p:spPr>
          <a:xfrm>
            <a:off x="4113886" y="3415972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1.5 (2)– Reading words with single sounds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C45A7E-A09F-49A2-8AE9-1D58601EA228}"/>
              </a:ext>
            </a:extLst>
          </p:cNvPr>
          <p:cNvSpPr txBox="1"/>
          <p:nvPr/>
        </p:nvSpPr>
        <p:spPr>
          <a:xfrm>
            <a:off x="6151591" y="3406953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1.5 (3)– Reading words with single sounds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959E3B8-A7AC-4C3B-B5A4-DAC3273A1700}"/>
              </a:ext>
            </a:extLst>
          </p:cNvPr>
          <p:cNvSpPr txBox="1"/>
          <p:nvPr/>
        </p:nvSpPr>
        <p:spPr>
          <a:xfrm>
            <a:off x="8201592" y="3415972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1.5 (4)– Reading words with single sounds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5B2A852-4689-43FF-A83E-669F8E8C08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24207" y="4136636"/>
            <a:ext cx="2276070" cy="227607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40192E6-CB6D-496F-8ECE-421C3ED19B10}"/>
              </a:ext>
            </a:extLst>
          </p:cNvPr>
          <p:cNvSpPr txBox="1"/>
          <p:nvPr/>
        </p:nvSpPr>
        <p:spPr>
          <a:xfrm>
            <a:off x="10133671" y="3380299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Wordtime</a:t>
            </a:r>
            <a:r>
              <a:rPr lang="en-GB" dirty="0"/>
              <a:t> 1.6– Reading words with single sounds </a:t>
            </a:r>
          </a:p>
        </p:txBody>
      </p:sp>
    </p:spTree>
    <p:extLst>
      <p:ext uri="{BB962C8B-B14F-4D97-AF65-F5344CB8AC3E}">
        <p14:creationId xmlns:p14="http://schemas.microsoft.com/office/powerpoint/2010/main" val="3117665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5E514B31-1384-C092-CBBC-2608DFB4F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003" cy="6858000"/>
          </a:xfrm>
          <a:prstGeom prst="rect">
            <a:avLst/>
          </a:prstGeom>
        </p:spPr>
      </p:pic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B899DE9-5AA8-9B0F-9795-20A9249C7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515" y="487493"/>
            <a:ext cx="5610980" cy="59213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E6C370-9BD2-49B0-8DDE-414811A9A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518" y="1177983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48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1C0BC149-732A-628D-9E71-B8DBEAC4E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63"/>
            <a:ext cx="6818844" cy="6781274"/>
          </a:xfrm>
          <a:prstGeom prst="rect">
            <a:avLst/>
          </a:prstGeom>
        </p:spPr>
      </p:pic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D8B4DD8C-08F0-E345-4309-A31EC0E38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87" y="369887"/>
            <a:ext cx="5244193" cy="611822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7A6ED3-4F3A-4471-9B5F-924311484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831" y="1352549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49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3" y="38363"/>
            <a:ext cx="6800850" cy="6819637"/>
          </a:xfrm>
          <a:prstGeom prst="rect">
            <a:avLst/>
          </a:prstGeom>
        </p:spPr>
      </p:pic>
      <p:pic>
        <p:nvPicPr>
          <p:cNvPr id="6" name="Picture 5" descr="Shape, square&#10;&#10;Description automatically generated">
            <a:extLst>
              <a:ext uri="{FF2B5EF4-FFF2-40B4-BE49-F238E27FC236}">
                <a16:creationId xmlns:a16="http://schemas.microsoft.com/office/drawing/2014/main" id="{E52EBEDF-0B76-96A8-4C21-4DE2DF7D2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38363"/>
            <a:ext cx="6958013" cy="6996776"/>
          </a:xfrm>
          <a:prstGeom prst="rect">
            <a:avLst/>
          </a:prstGeom>
        </p:spPr>
      </p:pic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7DA59A04-95D6-0799-BD77-FC8A84A53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250" y="423660"/>
            <a:ext cx="5365750" cy="62261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7AFA29-6C16-4B36-A51D-51BADB5AF4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7273" y="1277736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44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107" cy="6858000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7EB530D-E9BD-99F9-0A35-18F3B091E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" y="385762"/>
            <a:ext cx="5048194" cy="60864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8D343A6-EBAC-43D4-BD09-0AD174361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1582" y="116967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8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7CEF1824-5F90-282D-F59D-1ABC7E468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7014258" cy="6861463"/>
          </a:xfrm>
          <a:prstGeom prst="rect">
            <a:avLst/>
          </a:prstGeom>
        </p:spPr>
      </p:pic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1A364485-D20F-C4F9-99E8-E121C6434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777" y="457200"/>
            <a:ext cx="5032703" cy="5943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010368-D540-4DA6-A1A2-B6B910E576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7027" y="1177983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78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5E514B31-1384-C092-CBBC-2608DFB4F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6839003" cy="6858000"/>
          </a:xfrm>
          <a:prstGeom prst="rect">
            <a:avLst/>
          </a:prstGeom>
        </p:spPr>
      </p:pic>
      <p:pic>
        <p:nvPicPr>
          <p:cNvPr id="4" name="Picture 3" descr="Text, whiteboard&#10;&#10;Description automatically generated">
            <a:extLst>
              <a:ext uri="{FF2B5EF4-FFF2-40B4-BE49-F238E27FC236}">
                <a16:creationId xmlns:a16="http://schemas.microsoft.com/office/drawing/2014/main" id="{87EAA51D-940C-9D5C-075F-C63675C30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25" y="338360"/>
            <a:ext cx="5441950" cy="61812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9464C6-50BC-42DC-9FBA-946053494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7528" y="1128106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28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1C0BC149-732A-628D-9E71-B8DBEAC4E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363"/>
            <a:ext cx="6818844" cy="6781274"/>
          </a:xfrm>
          <a:prstGeom prst="rect">
            <a:avLst/>
          </a:prstGeom>
        </p:spPr>
      </p:pic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865C3B94-1B16-DE3D-6C27-C03BF44FA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623" y="484981"/>
            <a:ext cx="4997597" cy="588803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BB3DD1C-3B6F-44E8-A793-1AD18967DB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2830" y="1286048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9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9cf7cb-f32e-48db-840d-3cbb6e24fd58" xsi:nil="true"/>
    <lcf76f155ced4ddcb4097134ff3c332f xmlns="0d391655-2708-48dd-b0a9-265a04aaf9a7">
      <Terms xmlns="http://schemas.microsoft.com/office/infopath/2007/PartnerControls"/>
    </lcf76f155ced4ddcb4097134ff3c332f>
    <p858010718274784ac2299201826377b xmlns="e09cf7cb-f32e-48db-840d-3cbb6e24fd58">
      <Terms xmlns="http://schemas.microsoft.com/office/infopath/2007/PartnerControls"/>
    </p858010718274784ac2299201826377b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7E3102220A8141A39D719EBA2DB2DF" ma:contentTypeVersion="15" ma:contentTypeDescription="Create a new document." ma:contentTypeScope="" ma:versionID="05b44ca0af7cb5e5578c72ab409d8208">
  <xsd:schema xmlns:xsd="http://www.w3.org/2001/XMLSchema" xmlns:xs="http://www.w3.org/2001/XMLSchema" xmlns:p="http://schemas.microsoft.com/office/2006/metadata/properties" xmlns:ns2="e09cf7cb-f32e-48db-840d-3cbb6e24fd58" xmlns:ns3="0d391655-2708-48dd-b0a9-265a04aaf9a7" targetNamespace="http://schemas.microsoft.com/office/2006/metadata/properties" ma:root="true" ma:fieldsID="83c9ddfbb87cca1b0fd70a1f6ccc2430" ns2:_="" ns3:_="">
    <xsd:import namespace="e09cf7cb-f32e-48db-840d-3cbb6e24fd58"/>
    <xsd:import namespace="0d391655-2708-48dd-b0a9-265a04aaf9a7"/>
    <xsd:element name="properties">
      <xsd:complexType>
        <xsd:sequence>
          <xsd:element name="documentManagement">
            <xsd:complexType>
              <xsd:all>
                <xsd:element ref="ns2:p858010718274784ac2299201826377b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cf7cb-f32e-48db-840d-3cbb6e24fd58" elementFormDefault="qualified">
    <xsd:import namespace="http://schemas.microsoft.com/office/2006/documentManagement/types"/>
    <xsd:import namespace="http://schemas.microsoft.com/office/infopath/2007/PartnerControls"/>
    <xsd:element name="p858010718274784ac2299201826377b" ma:index="9" nillable="true" ma:taxonomy="true" ma:internalName="p858010718274784ac2299201826377b" ma:taxonomyFieldName="Staff_x0020_Category" ma:displayName="Staff Category" ma:fieldId="{98580107-1827-4784-ac22-99201826377b}" ma:sspId="7f1dce15-2e37-4e24-8ab6-ada8c2b8b0d1" ma:termSetId="37c9d4ae-53f9-422e-97dc-527c777db98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bd8c98a6-96a8-4ec7-97d3-67a72b348e26}" ma:internalName="TaxCatchAll" ma:showField="CatchAllData" ma:web="e09cf7cb-f32e-48db-840d-3cbb6e24fd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391655-2708-48dd-b0a9-265a04aaf9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f1dce15-2e37-4e24-8ab6-ada8c2b8b0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4EC15BD-C50F-49E8-B7F1-6C5396911123}">
  <ds:schemaRefs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0d391655-2708-48dd-b0a9-265a04aaf9a7"/>
    <ds:schemaRef ds:uri="e09cf7cb-f32e-48db-840d-3cbb6e24fd58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AAA9F8A-7E9D-4E27-8327-23681F4ECAD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9cf7cb-f32e-48db-840d-3cbb6e24fd58"/>
    <ds:schemaRef ds:uri="0d391655-2708-48dd-b0a9-265a04aaf9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246BF6-DC0A-40ED-81B9-250B67802D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6975</TotalTime>
  <Words>217</Words>
  <Application>Microsoft Office PowerPoint</Application>
  <PresentationFormat>Widescreen</PresentationFormat>
  <Paragraphs>26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Arial</vt:lpstr>
      <vt:lpstr>Calibri</vt:lpstr>
      <vt:lpstr>Calibri Light</vt:lpstr>
      <vt:lpstr>Sanskrit Text</vt:lpstr>
      <vt:lpstr>Sassoon Penpals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Holt</dc:creator>
  <cp:lastModifiedBy>Mrs P OKane</cp:lastModifiedBy>
  <cp:revision>34</cp:revision>
  <cp:lastPrinted>2025-07-17T12:49:52Z</cp:lastPrinted>
  <dcterms:created xsi:type="dcterms:W3CDTF">2022-05-16T12:22:40Z</dcterms:created>
  <dcterms:modified xsi:type="dcterms:W3CDTF">2026-07-24T08:41:52Z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123200.000000000</vt:lpwstr>
  </property>
  <property fmtid="{D5CDD505-2E9C-101B-9397-08002B2CF9AE}" pid="3" name="ContentTypeId">
    <vt:lpwstr>0x010100697E3102220A8141A39D719EBA2DB2DF</vt:lpwstr>
  </property>
  <property fmtid="{D5CDD505-2E9C-101B-9397-08002B2CF9AE}" pid="4" name="Staff Category">
    <vt:lpwstr/>
  </property>
  <property fmtid="{D5CDD505-2E9C-101B-9397-08002B2CF9AE}" pid="5" name="MediaServiceImageTags">
    <vt:lpwstr/>
  </property>
</Properties>
</file>