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31" r:id="rId5"/>
    <p:sldId id="332" r:id="rId6"/>
    <p:sldId id="333" r:id="rId7"/>
  </p:sldIdLst>
  <p:sldSz cx="12192000" cy="6858000"/>
  <p:notesSz cx="9144000" cy="6858000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AEFA-2F81-0266-570E-7ADC61AE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62945-463A-1CE5-46BE-C3E4500BB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012E-48B7-DEE2-B0A9-89C883B7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1FA78-363A-4A3D-C2F2-E70034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CC641-F6DD-F5B4-B64C-75C14DD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128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6103-1809-C2C0-761E-5FFB9AD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166A2-FD6A-F7D3-64CD-86BCAA2F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5B33-A671-3491-E4C5-7A8D5F41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D4029-3F3C-2DA8-D226-D2A2D56C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848-81FC-4FE6-FEE0-74C5BA3E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27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4620AC-E464-674A-2111-7B85B6985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1C89D-5C54-32A2-D918-F9607D9A5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F0AB-1E10-B683-61B2-AF7D28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C1662-29C2-F4EA-726F-98C7076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DE93-C297-DC42-B2A3-4F2FD94D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64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53F3-3C68-A68F-141A-12A81C7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C293-0885-DD95-6BDC-64E4ABC38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B808D-B19A-93AF-50FD-6F16283A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31C1F-E0C1-D032-4BE8-F0B1EE80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40-18BB-FCF1-8D93-25045CA0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8996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6D23-69E1-2832-B24C-0F7AAF28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384FD-7F67-3473-7F2D-88B4AFD8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F61D-A4E7-D176-870D-F099132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BE41-2FFC-6A2F-C79D-40C294F8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172B-F1AB-8041-9381-E43B375C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6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3D4-4D9E-DC91-E082-E0D8F65D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FDA4C-D314-D58E-663A-5A50D59A7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C39EB-CA9F-F07E-0F04-DE72FADA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6BEC-8B81-715E-113B-0FBA13B6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6ABC9-4913-F33B-08FF-932E0EEA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04CA1-A08E-93B3-57B9-2E249A3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01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ECC-9C67-56B3-3B3A-31DEC4AF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8349F-11D5-7572-B00F-0BF99E86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5985A-594C-7F78-0C02-03B6F885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E4AD-119D-879B-1BBC-03AE8EB0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14F58-A85A-6908-9A11-26012645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961FE-BF1C-F6A2-B8F2-7055A37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54D73-C8F4-6424-6718-0848E05E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BBBDD-C7DC-7580-F804-A2309918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69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158A-E956-8DEA-F2CB-F5A3B37F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7F55-C1C8-6DFE-2B0D-717D872D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237F1-FFD9-70CA-2C3C-E392CD2D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B593-6B3D-86F4-EC8D-7690F6A2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52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02193-FE1A-8DDA-EC77-55033E83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1F3E3-8F05-BE3E-C858-0BC1356E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33CD-2062-FAA0-37C5-39CA6AE8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8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2C2B-C2CF-D07D-C8C0-6E6DF09B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A5C03-2D8D-33C2-548C-B8CEBA51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6B12C-91BD-ED26-B6F9-959AEE1C6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27A-4724-03C8-EF48-944A0223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D5CAC-8B0C-C391-AD2C-3221DB88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6E2CF-8CA1-CB1C-C21D-FAD8532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76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9C0E-3FBA-216F-62B3-D45D69AD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9B125-C962-7CA4-CB04-C253A6A06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0DB4E-5CAD-AA99-A280-AA5501CF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4DE38-3B4F-D9C0-BF7A-1961F9DD1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9D7F-2D71-C37A-7071-3FDA68E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0C4BC-DD86-E940-AA07-67E943C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630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2313F-684C-EC20-2DB4-29A6C72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13A11-550D-A2FF-E426-0710769C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A5AD-33F0-E7FE-AA10-B97387546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4DF83-7983-D197-6B57-FAC0E2254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9F90-91E3-9433-F150-F52CD70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895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7571BE-2AA4-E295-2B02-599F4C9F5749}"/>
              </a:ext>
            </a:extLst>
          </p:cNvPr>
          <p:cNvSpPr txBox="1"/>
          <p:nvPr/>
        </p:nvSpPr>
        <p:spPr>
          <a:xfrm>
            <a:off x="502572" y="2072394"/>
            <a:ext cx="1103379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9600" dirty="0">
                <a:latin typeface="Twinkl" panose="02000000000000000000" pitchFamily="2" charset="0"/>
              </a:rPr>
              <a:t>Set 3 Word Challenge</a:t>
            </a:r>
          </a:p>
          <a:p>
            <a:pPr algn="ctr"/>
            <a:r>
              <a:rPr lang="en-GB" sz="5400" dirty="0">
                <a:latin typeface="Twinkl" panose="02000000000000000000" pitchFamily="2" charset="0"/>
              </a:rPr>
              <a:t>QR code valid until 6</a:t>
            </a:r>
            <a:r>
              <a:rPr lang="en-GB" sz="5400" baseline="30000" dirty="0">
                <a:latin typeface="Twinkl" panose="02000000000000000000" pitchFamily="2" charset="0"/>
              </a:rPr>
              <a:t>th</a:t>
            </a:r>
            <a:r>
              <a:rPr lang="en-GB" sz="5400" dirty="0">
                <a:latin typeface="Twinkl" panose="02000000000000000000" pitchFamily="2" charset="0"/>
              </a:rPr>
              <a:t> November 2026</a:t>
            </a:r>
            <a:endParaRPr lang="en-GB" sz="88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93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0AF0F7-C7A7-4751-ABFD-EAB9846A7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60" y="33250"/>
            <a:ext cx="2388177" cy="23881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CD4B6A-65C5-4A20-8479-25D4221B9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586" y="33250"/>
            <a:ext cx="2388176" cy="23881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2DE241-821F-49D9-89D5-1CA9D09E7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269" y="40690"/>
            <a:ext cx="2421428" cy="24214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612477-3F62-43C0-B6C5-6887F994B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4209" y="7958"/>
            <a:ext cx="2486892" cy="2486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89DF9F-C6BA-4184-8C86-AA9D8196D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3822" y="-16109"/>
            <a:ext cx="2486893" cy="2486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550DA0-FEE3-43F9-ABAC-8BD939BC7D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072" y="2172566"/>
            <a:ext cx="2512868" cy="25128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968DEC-B917-40BE-9A44-11F9714232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7959" y="2172566"/>
            <a:ext cx="2421429" cy="24214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BE7251-7305-4111-8B61-36180678F3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0010" y="2139833"/>
            <a:ext cx="2486893" cy="2486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4C1269-8B71-4769-8C84-EDB2A7FF08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0016" y="2139833"/>
            <a:ext cx="2421429" cy="24214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B8AB46-E5DF-4BF6-BFD5-55CA2B0AD4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60490" y="2102861"/>
            <a:ext cx="2560836" cy="25608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9F9FF6-B67D-41D5-AFC5-13C071BAD8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373" y="4297679"/>
            <a:ext cx="2704061" cy="27040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A4F653-034F-4971-985E-9D024E2AF3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4586" y="4356389"/>
            <a:ext cx="2560836" cy="25608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BF8F04-67A2-47E8-8BAE-E1BAA04238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4898" y="4305991"/>
            <a:ext cx="2704061" cy="27040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82F986-8C9A-40E7-A7F5-153B46CA65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69980" y="4281925"/>
            <a:ext cx="2704061" cy="27040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D0105C-490B-4312-A7C1-EB3C1213593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56762" y="4257858"/>
            <a:ext cx="2704061" cy="270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53A7C1-8A81-4100-930E-FB646FB00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7" y="0"/>
            <a:ext cx="2553046" cy="25530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4080A8-0474-4464-A05B-1AC901B6D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252" y="94211"/>
            <a:ext cx="2458835" cy="24588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F443DF-2C7E-4B89-86C7-6A50FF4E5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526" y="79837"/>
            <a:ext cx="2436323" cy="24363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17D09E-096B-4F33-95C7-609AED4F0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807" y="1"/>
            <a:ext cx="2553046" cy="25530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4CFCFA-0528-45A4-963D-4CA83B93B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8784" y="1"/>
            <a:ext cx="2553046" cy="255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cf7cb-f32e-48db-840d-3cbb6e24fd58" xsi:nil="true"/>
    <lcf76f155ced4ddcb4097134ff3c332f xmlns="0d391655-2708-48dd-b0a9-265a04aaf9a7">
      <Terms xmlns="http://schemas.microsoft.com/office/infopath/2007/PartnerControls"/>
    </lcf76f155ced4ddcb4097134ff3c332f>
    <p858010718274784ac2299201826377b xmlns="e09cf7cb-f32e-48db-840d-3cbb6e24fd58">
      <Terms xmlns="http://schemas.microsoft.com/office/infopath/2007/PartnerControls"/>
    </p858010718274784ac2299201826377b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7E3102220A8141A39D719EBA2DB2DF" ma:contentTypeVersion="15" ma:contentTypeDescription="Create a new document." ma:contentTypeScope="" ma:versionID="05b44ca0af7cb5e5578c72ab409d8208">
  <xsd:schema xmlns:xsd="http://www.w3.org/2001/XMLSchema" xmlns:xs="http://www.w3.org/2001/XMLSchema" xmlns:p="http://schemas.microsoft.com/office/2006/metadata/properties" xmlns:ns2="e09cf7cb-f32e-48db-840d-3cbb6e24fd58" xmlns:ns3="0d391655-2708-48dd-b0a9-265a04aaf9a7" targetNamespace="http://schemas.microsoft.com/office/2006/metadata/properties" ma:root="true" ma:fieldsID="83c9ddfbb87cca1b0fd70a1f6ccc2430" ns2:_="" ns3:_="">
    <xsd:import namespace="e09cf7cb-f32e-48db-840d-3cbb6e24fd58"/>
    <xsd:import namespace="0d391655-2708-48dd-b0a9-265a04aaf9a7"/>
    <xsd:element name="properties">
      <xsd:complexType>
        <xsd:sequence>
          <xsd:element name="documentManagement">
            <xsd:complexType>
              <xsd:all>
                <xsd:element ref="ns2:p858010718274784ac2299201826377b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cf7cb-f32e-48db-840d-3cbb6e24fd58" elementFormDefault="qualified">
    <xsd:import namespace="http://schemas.microsoft.com/office/2006/documentManagement/types"/>
    <xsd:import namespace="http://schemas.microsoft.com/office/infopath/2007/PartnerControls"/>
    <xsd:element name="p858010718274784ac2299201826377b" ma:index="9" nillable="true" ma:taxonomy="true" ma:internalName="p858010718274784ac2299201826377b" ma:taxonomyFieldName="Staff_x0020_Category" ma:displayName="Staff Category" ma:fieldId="{98580107-1827-4784-ac22-99201826377b}" ma:sspId="7f1dce15-2e37-4e24-8ab6-ada8c2b8b0d1" ma:termSetId="37c9d4ae-53f9-422e-97dc-527c777db9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d8c98a6-96a8-4ec7-97d3-67a72b348e26}" ma:internalName="TaxCatchAll" ma:showField="CatchAllData" ma:web="e09cf7cb-f32e-48db-840d-3cbb6e24f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91655-2708-48dd-b0a9-265a04aaf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1dce15-2e37-4e24-8ab6-ada8c2b8b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EC15BD-C50F-49E8-B7F1-6C5396911123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e09cf7cb-f32e-48db-840d-3cbb6e24fd58"/>
    <ds:schemaRef ds:uri="http://schemas.openxmlformats.org/package/2006/metadata/core-properties"/>
    <ds:schemaRef ds:uri="0d391655-2708-48dd-b0a9-265a04aaf9a7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F246BF6-DC0A-40ED-81B9-250B67802D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D7B70A-5421-486F-B94A-B533722FDC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9cf7cb-f32e-48db-840d-3cbb6e24fd58"/>
    <ds:schemaRef ds:uri="0d391655-2708-48dd-b0a9-265a04aaf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11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Twinkl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Holt</dc:creator>
  <cp:lastModifiedBy>Mrs P OKane</cp:lastModifiedBy>
  <cp:revision>15</cp:revision>
  <dcterms:created xsi:type="dcterms:W3CDTF">2022-05-16T12:22:40Z</dcterms:created>
  <dcterms:modified xsi:type="dcterms:W3CDTF">2026-07-24T10:06:21Z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123200.000000000</vt:lpwstr>
  </property>
  <property fmtid="{D5CDD505-2E9C-101B-9397-08002B2CF9AE}" pid="3" name="ContentTypeId">
    <vt:lpwstr>0x010100697E3102220A8141A39D719EBA2DB2DF</vt:lpwstr>
  </property>
  <property fmtid="{D5CDD505-2E9C-101B-9397-08002B2CF9AE}" pid="4" name="Staff Category">
    <vt:lpwstr/>
  </property>
  <property fmtid="{D5CDD505-2E9C-101B-9397-08002B2CF9AE}" pid="5" name="MediaServiceImageTags">
    <vt:lpwstr/>
  </property>
</Properties>
</file>