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31" r:id="rId5"/>
    <p:sldId id="304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32" r:id="rId22"/>
    <p:sldId id="321" r:id="rId23"/>
    <p:sldId id="322" r:id="rId24"/>
    <p:sldId id="326" r:id="rId25"/>
    <p:sldId id="324" r:id="rId26"/>
    <p:sldId id="325" r:id="rId27"/>
    <p:sldId id="327" r:id="rId28"/>
    <p:sldId id="323" r:id="rId29"/>
    <p:sldId id="328" r:id="rId30"/>
    <p:sldId id="329" r:id="rId31"/>
    <p:sldId id="330" r:id="rId32"/>
  </p:sldIdLst>
  <p:sldSz cx="12192000" cy="6858000"/>
  <p:notesSz cx="9144000" cy="6858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AEFA-2F81-0266-570E-7ADC61AEA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62945-463A-1CE5-46BE-C3E4500BB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012E-48B7-DEE2-B0A9-89C883B7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1FA78-363A-4A3D-C2F2-E70034A3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CC641-F6DD-F5B4-B64C-75C14DDD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128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6103-1809-C2C0-761E-5FFB9AD1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166A2-FD6A-F7D3-64CD-86BCAA2F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5B33-A671-3491-E4C5-7A8D5F41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4029-3F3C-2DA8-D226-D2A2D56C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44848-81FC-4FE6-FEE0-74C5BA3E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827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620AC-E464-674A-2111-7B85B6985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1C89D-5C54-32A2-D918-F9607D9A5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9F0AB-1E10-B683-61B2-AF7D287B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1662-29C2-F4EA-726F-98C7076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DE93-C297-DC42-B2A3-4F2FD94D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764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53F3-3C68-A68F-141A-12A81C7D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9C293-0885-DD95-6BDC-64E4ABC3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B808D-B19A-93AF-50FD-6F16283A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1C1F-E0C1-D032-4BE8-F0B1EE8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0F40-18BB-FCF1-8D93-25045CA0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8996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6D23-69E1-2832-B24C-0F7AAF28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384FD-7F67-3473-7F2D-88B4AFD82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F61D-A4E7-D176-870D-F0991322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BE41-2FFC-6A2F-C79D-40C294F8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172B-F1AB-8041-9381-E43B375C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560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43D4-4D9E-DC91-E082-E0D8F65D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FDA4C-D314-D58E-663A-5A50D59A7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39EB-CA9F-F07E-0F04-DE72FADA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16BEC-8B81-715E-113B-0FBA13B6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6ABC9-4913-F33B-08FF-932E0EEA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04CA1-A08E-93B3-57B9-2E249A30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201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4ECC-9C67-56B3-3B3A-31DEC4AF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8349F-11D5-7572-B00F-0BF99E86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985A-594C-7F78-0C02-03B6F8859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8E4AD-119D-879B-1BBC-03AE8EB07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14F58-A85A-6908-9A11-260126455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961FE-BF1C-F6A2-B8F2-7055A378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54D73-C8F4-6424-6718-0848E05E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BBBDD-C7DC-7580-F804-A2309918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6693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158A-E956-8DEA-F2CB-F5A3B37F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87F55-C1C8-6DFE-2B0D-717D872D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237F1-FFD9-70CA-2C3C-E392CD2D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3B593-6B3D-86F4-EC8D-7690F6A2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529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02193-FE1A-8DDA-EC77-55033E83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1F3E3-8F05-BE3E-C858-0BC1356E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233CD-2062-FAA0-37C5-39CA6AE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785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2C2B-C2CF-D07D-C8C0-6E6DF09B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5C03-2D8D-33C2-548C-B8CEBA51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6B12C-91BD-ED26-B6F9-959AEE1C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27A-4724-03C8-EF48-944A022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D5CAC-8B0C-C391-AD2C-3221DB88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6E2CF-8CA1-CB1C-C21D-FAD8532B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376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9C0E-3FBA-216F-62B3-D45D69AD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9B125-C962-7CA4-CB04-C253A6A06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0DB4E-5CAD-AA99-A280-AA5501CF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4DE38-3B4F-D9C0-BF7A-1961F9DD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69D7F-2D71-C37A-7071-3FDA68EE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0C4BC-DD86-E940-AA07-67E943C0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2630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2313F-684C-EC20-2DB4-29A6C725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3A11-550D-A2FF-E426-0710769C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5AD-33F0-E7FE-AA10-B97387546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DF83-7983-D197-6B57-FAC0E2254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99F90-91E3-9433-F150-F52CD707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8958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7571BE-2AA4-E295-2B02-599F4C9F5749}"/>
              </a:ext>
            </a:extLst>
          </p:cNvPr>
          <p:cNvSpPr txBox="1"/>
          <p:nvPr/>
        </p:nvSpPr>
        <p:spPr>
          <a:xfrm>
            <a:off x="1322435" y="2072394"/>
            <a:ext cx="939404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dirty="0">
                <a:latin typeface="Twinkl" panose="02000000000000000000" pitchFamily="2" charset="0"/>
              </a:rPr>
              <a:t>Set 3 Sounds</a:t>
            </a:r>
          </a:p>
          <a:p>
            <a:r>
              <a:rPr lang="en-GB" sz="5400" dirty="0">
                <a:latin typeface="Twinkl" panose="02000000000000000000" pitchFamily="2" charset="0"/>
              </a:rPr>
              <a:t>QR code valid until </a:t>
            </a:r>
            <a:r>
              <a:rPr lang="en-GB" sz="5400">
                <a:latin typeface="Twinkl" panose="02000000000000000000" pitchFamily="2" charset="0"/>
              </a:rPr>
              <a:t>8</a:t>
            </a:r>
            <a:r>
              <a:rPr lang="en-GB" sz="5400" baseline="30000">
                <a:latin typeface="Twinkl" panose="02000000000000000000" pitchFamily="2" charset="0"/>
              </a:rPr>
              <a:t>th</a:t>
            </a:r>
            <a:r>
              <a:rPr lang="en-GB" sz="5400">
                <a:latin typeface="Twinkl" panose="02000000000000000000" pitchFamily="2" charset="0"/>
              </a:rPr>
              <a:t> April 2026</a:t>
            </a:r>
            <a:endParaRPr lang="en-GB" sz="8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3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850C0-A0AC-383D-BE8C-40D0AEE32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52" y="758316"/>
            <a:ext cx="2936519" cy="4287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9F70F8-C8AE-82E3-73D0-F3B65D9DDA9F}"/>
              </a:ext>
            </a:extLst>
          </p:cNvPr>
          <p:cNvSpPr/>
          <p:nvPr/>
        </p:nvSpPr>
        <p:spPr>
          <a:xfrm>
            <a:off x="590901" y="98419"/>
            <a:ext cx="247485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FC5B9-6975-33C3-710C-A1CBA406CD32}"/>
              </a:ext>
            </a:extLst>
          </p:cNvPr>
          <p:cNvSpPr/>
          <p:nvPr/>
        </p:nvSpPr>
        <p:spPr>
          <a:xfrm>
            <a:off x="719552" y="5610118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ur</a:t>
            </a:r>
            <a:r>
              <a:rPr lang="en-GB" sz="3600">
                <a:latin typeface="Sassoon Primary" pitchFamily="2" charset="77"/>
              </a:rPr>
              <a:t>se with a 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ur</a:t>
            </a:r>
            <a:r>
              <a:rPr lang="en-GB" sz="3600">
                <a:latin typeface="Sassoon Primary" pitchFamily="2" charset="77"/>
              </a:rPr>
              <a:t>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3B468C-C186-4178-857E-4766B273E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658" y="1457218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5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90B23-52FC-71E5-750B-20019F324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52" y="623894"/>
            <a:ext cx="3495323" cy="46604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FF6348-C8D1-9914-833A-EE75275571BF}"/>
              </a:ext>
            </a:extLst>
          </p:cNvPr>
          <p:cNvSpPr/>
          <p:nvPr/>
        </p:nvSpPr>
        <p:spPr>
          <a:xfrm>
            <a:off x="270267" y="312174"/>
            <a:ext cx="247485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4269A-66DF-8EBA-7023-B6EC0ABDAC19}"/>
              </a:ext>
            </a:extLst>
          </p:cNvPr>
          <p:cNvSpPr/>
          <p:nvPr/>
        </p:nvSpPr>
        <p:spPr>
          <a:xfrm>
            <a:off x="876397" y="5587775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A bett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  <a:cs typeface="Times New Roman" panose="02020603050405020304" pitchFamily="18" charset="0"/>
              </a:rPr>
              <a:t>er</a:t>
            </a:r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 lett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  <a:cs typeface="Times New Roman" panose="02020603050405020304" pitchFamily="18" charset="0"/>
              </a:rPr>
              <a:t>er</a:t>
            </a:r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216EA5-59B1-4614-9313-B93BAA6E5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34" y="1352497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D3E296-1621-23AC-3630-EA4C13DA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68" y="2201015"/>
            <a:ext cx="3733326" cy="3586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A2F4CD-2EE9-CDFB-B23C-758B651FBF96}"/>
              </a:ext>
            </a:extLst>
          </p:cNvPr>
          <p:cNvSpPr/>
          <p:nvPr/>
        </p:nvSpPr>
        <p:spPr>
          <a:xfrm>
            <a:off x="209403" y="109001"/>
            <a:ext cx="373332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957A6-9831-2A8C-4808-FE7DA7F9AB26}"/>
              </a:ext>
            </a:extLst>
          </p:cNvPr>
          <p:cNvSpPr/>
          <p:nvPr/>
        </p:nvSpPr>
        <p:spPr>
          <a:xfrm>
            <a:off x="696000" y="5645845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br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ow</a:t>
            </a:r>
            <a:r>
              <a:rPr lang="en-GB" sz="3600">
                <a:latin typeface="Sassoon Primary" pitchFamily="2" charset="77"/>
              </a:rPr>
              <a:t>n 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ow</a:t>
            </a:r>
            <a:r>
              <a:rPr lang="en-GB" sz="3600">
                <a:latin typeface="Sassoon Primary" pitchFamily="2" charset="77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AE995F-567C-4E0A-8FC4-D2587C42B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456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6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79C2E9-67DF-F942-E896-4799DFA1885F}"/>
              </a:ext>
            </a:extLst>
          </p:cNvPr>
          <p:cNvSpPr/>
          <p:nvPr/>
        </p:nvSpPr>
        <p:spPr>
          <a:xfrm>
            <a:off x="365758" y="212035"/>
            <a:ext cx="248939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C6556-09DC-FF58-D436-8C1626BC2FB5}"/>
              </a:ext>
            </a:extLst>
          </p:cNvPr>
          <p:cNvSpPr/>
          <p:nvPr/>
        </p:nvSpPr>
        <p:spPr>
          <a:xfrm>
            <a:off x="854967" y="556551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ai</a:t>
            </a:r>
            <a:r>
              <a:rPr lang="en-GB" sz="3600">
                <a:latin typeface="Sassoon Primary" pitchFamily="2" charset="77"/>
              </a:rPr>
              <a:t>l in the r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ai</a:t>
            </a:r>
            <a:r>
              <a:rPr lang="en-GB" sz="3600">
                <a:latin typeface="Sassoon Primary" pitchFamily="2" charset="77"/>
              </a:rPr>
              <a:t>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67C73-A91F-F01B-DB54-37502FD26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157" y="646158"/>
            <a:ext cx="3032603" cy="45029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65A503-0218-443A-AFB6-1413BBC8D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460" y="1502179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5F023-2123-4D59-9A56-E592B578C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589" y="1501604"/>
            <a:ext cx="3902573" cy="3570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62655B-6319-DE72-2298-35E5F54F0650}"/>
              </a:ext>
            </a:extLst>
          </p:cNvPr>
          <p:cNvSpPr/>
          <p:nvPr/>
        </p:nvSpPr>
        <p:spPr>
          <a:xfrm>
            <a:off x="365758" y="212035"/>
            <a:ext cx="293465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48C768-BED3-1154-632F-9C1275A1A86E}"/>
              </a:ext>
            </a:extLst>
          </p:cNvPr>
          <p:cNvSpPr/>
          <p:nvPr/>
        </p:nvSpPr>
        <p:spPr>
          <a:xfrm>
            <a:off x="696000" y="564210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G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oa</a:t>
            </a:r>
            <a:r>
              <a:rPr lang="en-GB" sz="3600">
                <a:latin typeface="Sassoon Primary" pitchFamily="2" charset="77"/>
              </a:rPr>
              <a:t>t in a b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oa</a:t>
            </a:r>
            <a:r>
              <a:rPr lang="en-GB" sz="3600">
                <a:latin typeface="Sassoon Primary" pitchFamily="2" charset="77"/>
              </a:rPr>
              <a:t>t</a:t>
            </a:r>
            <a:r>
              <a:rPr lang="en-GB" sz="3600">
                <a:latin typeface="Twinkl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45F979-87F9-43D7-899D-C916B61AA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831" y="1488193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B0320-35A9-481A-66C1-156490652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12" y="2285066"/>
            <a:ext cx="3482765" cy="34914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349324-38DD-CB9A-06DE-79E2FD745739}"/>
              </a:ext>
            </a:extLst>
          </p:cNvPr>
          <p:cNvSpPr/>
          <p:nvPr/>
        </p:nvSpPr>
        <p:spPr>
          <a:xfrm>
            <a:off x="408317" y="-37734"/>
            <a:ext cx="315638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E6799-1320-1BCF-88E1-FA602D8F10B5}"/>
              </a:ext>
            </a:extLst>
          </p:cNvPr>
          <p:cNvSpPr/>
          <p:nvPr/>
        </p:nvSpPr>
        <p:spPr>
          <a:xfrm>
            <a:off x="696000" y="577647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Ch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ew</a:t>
            </a:r>
            <a:r>
              <a:rPr lang="en-GB" sz="3600">
                <a:latin typeface="Sassoon Primary" pitchFamily="2" charset="77"/>
              </a:rPr>
              <a:t> the st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ew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A040E-4560-4EB7-82D1-8A01CFB56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783" y="1333683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4CA6373-C4A4-3762-009A-C32AB1F25AE8}"/>
              </a:ext>
            </a:extLst>
          </p:cNvPr>
          <p:cNvGrpSpPr/>
          <p:nvPr/>
        </p:nvGrpSpPr>
        <p:grpSpPr>
          <a:xfrm>
            <a:off x="1694181" y="1882148"/>
            <a:ext cx="4115429" cy="4245141"/>
            <a:chOff x="1710282" y="821635"/>
            <a:chExt cx="4115429" cy="42451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25B4AF-0A64-CEA9-D610-C4F4BE6B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282" y="1020418"/>
              <a:ext cx="3994482" cy="40463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AB9B4B-764F-D18C-CCBD-669960AEB164}"/>
                </a:ext>
              </a:extLst>
            </p:cNvPr>
            <p:cNvSpPr/>
            <p:nvPr/>
          </p:nvSpPr>
          <p:spPr>
            <a:xfrm>
              <a:off x="5168348" y="821635"/>
              <a:ext cx="657363" cy="397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41DBC05-4A8E-F8D6-BD0D-07A8A68E6ACC}"/>
              </a:ext>
            </a:extLst>
          </p:cNvPr>
          <p:cNvSpPr/>
          <p:nvPr/>
        </p:nvSpPr>
        <p:spPr>
          <a:xfrm>
            <a:off x="189323" y="0"/>
            <a:ext cx="302038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2F0B75-2025-81B6-888D-585ECB8FE76B}"/>
              </a:ext>
            </a:extLst>
          </p:cNvPr>
          <p:cNvSpPr/>
          <p:nvPr/>
        </p:nvSpPr>
        <p:spPr>
          <a:xfrm>
            <a:off x="829472" y="575035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F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ire</a:t>
            </a:r>
            <a:r>
              <a:rPr lang="en-GB" sz="3600">
                <a:latin typeface="Sassoon Primary" pitchFamily="2" charset="77"/>
              </a:rPr>
              <a:t> F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ire</a:t>
            </a:r>
            <a:r>
              <a:rPr lang="en-GB" sz="3600">
                <a:latin typeface="Sassoon Primary" pitchFamily="2" charset="77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0370F-26CA-44CC-BF28-472DCA432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521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C3576-E217-311A-924C-3500BE53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57" y="2281707"/>
            <a:ext cx="3005143" cy="35346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73565A-9E4F-E84E-74B7-D8492A735C88}"/>
              </a:ext>
            </a:extLst>
          </p:cNvPr>
          <p:cNvSpPr/>
          <p:nvPr/>
        </p:nvSpPr>
        <p:spPr>
          <a:xfrm>
            <a:off x="356104" y="0"/>
            <a:ext cx="355867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C2A46-61F5-3E44-2C05-9642468EE17E}"/>
              </a:ext>
            </a:extLst>
          </p:cNvPr>
          <p:cNvSpPr/>
          <p:nvPr/>
        </p:nvSpPr>
        <p:spPr>
          <a:xfrm>
            <a:off x="603841" y="5816327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ure</a:t>
            </a:r>
            <a:r>
              <a:rPr lang="en-GB" sz="3600">
                <a:latin typeface="Sassoon Primary" pitchFamily="2" charset="77"/>
              </a:rPr>
              <a:t> it’s 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ure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9D9C8-DFE0-4F21-BADF-EFCB616B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830" y="13773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15ECE9B0-5DF3-45D8-9FB5-536C5048D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E19D88-8144-4BD0-9CF5-7E27A287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463" y="1352550"/>
            <a:ext cx="4152900" cy="415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28999-416A-4B43-AE06-4B86056CF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89" y="307571"/>
            <a:ext cx="4100058" cy="60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9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7CE196-673E-319F-B59D-C6A91D36E9B3}"/>
              </a:ext>
            </a:extLst>
          </p:cNvPr>
          <p:cNvGrpSpPr/>
          <p:nvPr/>
        </p:nvGrpSpPr>
        <p:grpSpPr>
          <a:xfrm>
            <a:off x="2786063" y="2125465"/>
            <a:ext cx="3647682" cy="2914294"/>
            <a:chOff x="2209575" y="1397844"/>
            <a:chExt cx="3643703" cy="35117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305685-6F3A-9070-A612-8BD97F3C2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575" y="1397844"/>
              <a:ext cx="3556183" cy="351173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BC9933-18CD-5E0F-CF33-54AFCC6B8F8D}"/>
                </a:ext>
              </a:extLst>
            </p:cNvPr>
            <p:cNvSpPr/>
            <p:nvPr/>
          </p:nvSpPr>
          <p:spPr>
            <a:xfrm>
              <a:off x="4832861" y="1428458"/>
              <a:ext cx="1020417" cy="848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|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4BAB115-D288-3C47-67C3-1E6BC8488C87}"/>
              </a:ext>
            </a:extLst>
          </p:cNvPr>
          <p:cNvSpPr/>
          <p:nvPr/>
        </p:nvSpPr>
        <p:spPr>
          <a:xfrm>
            <a:off x="152412" y="358382"/>
            <a:ext cx="32671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>
                <a:latin typeface="Sassoon Primary" pitchFamily="2" charset="77"/>
              </a:rPr>
              <a:t>tious</a:t>
            </a:r>
          </a:p>
          <a:p>
            <a:pPr algn="ctr"/>
            <a:endParaRPr lang="en-GB" sz="6000">
              <a:latin typeface="Sassoon Primary" pitchFamily="2" charset="77"/>
            </a:endParaRPr>
          </a:p>
          <a:p>
            <a:pPr algn="ctr"/>
            <a:r>
              <a:rPr lang="en-GB" sz="9600">
                <a:latin typeface="Sassoon Primary" pitchFamily="2" charset="77"/>
              </a:rPr>
              <a:t>cious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2A88C-FEB2-075E-BA9B-0E737422DEA9}"/>
              </a:ext>
            </a:extLst>
          </p:cNvPr>
          <p:cNvSpPr/>
          <p:nvPr/>
        </p:nvSpPr>
        <p:spPr>
          <a:xfrm>
            <a:off x="696000" y="562571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Scrump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tious</a:t>
            </a:r>
            <a:r>
              <a:rPr lang="en-GB" sz="3600">
                <a:latin typeface="Sassoon Primary" pitchFamily="2" charset="77"/>
              </a:rPr>
              <a:t>, deli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cious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0E5115-9C0E-4E88-BD38-5CF083D2C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193" y="1352548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B415F-B63A-91E7-5EAA-2853CD086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73" y="525975"/>
            <a:ext cx="3337047" cy="4850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CFE210-5052-199A-641C-662E80D1FB77}"/>
              </a:ext>
            </a:extLst>
          </p:cNvPr>
          <p:cNvSpPr/>
          <p:nvPr/>
        </p:nvSpPr>
        <p:spPr>
          <a:xfrm>
            <a:off x="255091" y="98419"/>
            <a:ext cx="320248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A8AC2-0810-92F6-09D5-F72B3916D50C}"/>
              </a:ext>
            </a:extLst>
          </p:cNvPr>
          <p:cNvSpPr/>
          <p:nvPr/>
        </p:nvSpPr>
        <p:spPr>
          <a:xfrm>
            <a:off x="806758" y="557703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Cup of 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ea</a:t>
            </a:r>
            <a:r>
              <a:rPr lang="en-GB" sz="3600">
                <a:latin typeface="Twinkl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F0D34-03DB-4078-B76F-D7925686D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839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15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38" y="0"/>
            <a:ext cx="6839106" cy="6877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1098E-6F37-46BD-E795-C5AD5D55FBAF}"/>
              </a:ext>
            </a:extLst>
          </p:cNvPr>
          <p:cNvSpPr/>
          <p:nvPr/>
        </p:nvSpPr>
        <p:spPr>
          <a:xfrm>
            <a:off x="19398" y="346507"/>
            <a:ext cx="326714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>
                <a:latin typeface="Sassoon Primary" pitchFamily="2" charset="77"/>
              </a:rPr>
              <a:t>tion</a:t>
            </a:r>
          </a:p>
          <a:p>
            <a:pPr algn="ctr"/>
            <a:r>
              <a:rPr lang="en-GB" sz="11500">
                <a:latin typeface="Sassoon Primary" pitchFamily="2" charset="77"/>
              </a:rPr>
              <a:t>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A1F3CF-3D66-771B-EF55-43A06AD0AF1D}"/>
              </a:ext>
            </a:extLst>
          </p:cNvPr>
          <p:cNvGrpSpPr/>
          <p:nvPr/>
        </p:nvGrpSpPr>
        <p:grpSpPr>
          <a:xfrm>
            <a:off x="3305937" y="482522"/>
            <a:ext cx="3034661" cy="4189416"/>
            <a:chOff x="2557756" y="592550"/>
            <a:chExt cx="3087670" cy="44097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484845-C730-1FFE-58B1-6829E4487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7756" y="592550"/>
              <a:ext cx="2822626" cy="440979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6C3AC-4B0F-B2AD-B0A5-BAECC30ECA57}"/>
                </a:ext>
              </a:extLst>
            </p:cNvPr>
            <p:cNvSpPr/>
            <p:nvPr/>
          </p:nvSpPr>
          <p:spPr>
            <a:xfrm>
              <a:off x="4484662" y="3636913"/>
              <a:ext cx="1160764" cy="1272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F701305-056B-A039-BA84-199BFBFF8692}"/>
              </a:ext>
            </a:extLst>
          </p:cNvPr>
          <p:cNvSpPr/>
          <p:nvPr/>
        </p:nvSpPr>
        <p:spPr>
          <a:xfrm>
            <a:off x="680104" y="5142517"/>
            <a:ext cx="540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>
                <a:latin typeface="Sassoon Primary" pitchFamily="2" charset="77"/>
              </a:rPr>
              <a:t>Pay atten</a:t>
            </a:r>
            <a:r>
              <a:rPr lang="en-GB" sz="2800">
                <a:solidFill>
                  <a:srgbClr val="00B050"/>
                </a:solidFill>
                <a:latin typeface="Sassoon Primary" pitchFamily="2" charset="77"/>
              </a:rPr>
              <a:t>tion</a:t>
            </a:r>
            <a:r>
              <a:rPr lang="en-GB" sz="2800">
                <a:latin typeface="Sassoon Primary" pitchFamily="2" charset="77"/>
              </a:rPr>
              <a:t>, it’s a celebra</a:t>
            </a:r>
            <a:r>
              <a:rPr lang="en-GB" sz="2800">
                <a:solidFill>
                  <a:srgbClr val="00B050"/>
                </a:solidFill>
                <a:latin typeface="Sassoon Primary" pitchFamily="2" charset="77"/>
              </a:rPr>
              <a:t>tion </a:t>
            </a:r>
            <a:r>
              <a:rPr lang="en-GB" sz="2800">
                <a:latin typeface="Sassoon Primary" pitchFamily="2" charset="77"/>
              </a:rPr>
              <a:t>and it’s on televi</a:t>
            </a:r>
            <a:r>
              <a:rPr lang="en-GB" sz="2800">
                <a:solidFill>
                  <a:srgbClr val="00B050"/>
                </a:solidFill>
                <a:latin typeface="Sassoon Primary" pitchFamily="2" charset="77"/>
              </a:rPr>
              <a:t>sion</a:t>
            </a:r>
            <a:r>
              <a:rPr lang="en-GB" sz="2800">
                <a:latin typeface="Sassoon Primary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19DB4-42F8-44C9-ADAB-660D9B297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335" y="146667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7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0D8F1-45C5-BBDE-D25E-3F872E058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609" y="1571625"/>
            <a:ext cx="3504763" cy="4031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38C928-B981-7B24-120A-A6662C29A856}"/>
              </a:ext>
            </a:extLst>
          </p:cNvPr>
          <p:cNvSpPr/>
          <p:nvPr/>
        </p:nvSpPr>
        <p:spPr>
          <a:xfrm>
            <a:off x="365757" y="225287"/>
            <a:ext cx="274891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988D3-939B-4386-8277-D322ACF0BB4A}"/>
              </a:ext>
            </a:extLst>
          </p:cNvPr>
          <p:cNvSpPr/>
          <p:nvPr/>
        </p:nvSpPr>
        <p:spPr>
          <a:xfrm>
            <a:off x="747995" y="573746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au</a:t>
            </a:r>
            <a:r>
              <a:rPr lang="en-GB" sz="3600">
                <a:latin typeface="Sassoon Primary" pitchFamily="2" charset="77"/>
              </a:rPr>
              <a:t>l the astron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au</a:t>
            </a:r>
            <a:r>
              <a:rPr lang="en-GB" sz="3600">
                <a:latin typeface="Sassoon Primary" pitchFamily="2" charset="77"/>
              </a:rPr>
              <a:t>t.</a:t>
            </a:r>
            <a:endParaRPr lang="en-GB" sz="3600">
              <a:solidFill>
                <a:srgbClr val="00B050"/>
              </a:solidFill>
              <a:latin typeface="Sassoon Primary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D4FED-8D90-4FD4-8CAC-C7E820496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394" y="1429581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1EDB2-BDF7-28E7-D3AA-115545F1C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1234154"/>
            <a:ext cx="3146541" cy="4228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7F5AD-CCE9-4C98-03D3-434A1920C03B}"/>
              </a:ext>
            </a:extLst>
          </p:cNvPr>
          <p:cNvSpPr/>
          <p:nvPr/>
        </p:nvSpPr>
        <p:spPr>
          <a:xfrm>
            <a:off x="511105" y="296883"/>
            <a:ext cx="266072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F7A76-07FA-80CE-FBBD-2F6F15DBABFD}"/>
              </a:ext>
            </a:extLst>
          </p:cNvPr>
          <p:cNvSpPr/>
          <p:nvPr/>
        </p:nvSpPr>
        <p:spPr>
          <a:xfrm>
            <a:off x="696000" y="5610019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Come to the resc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ue</a:t>
            </a:r>
            <a:r>
              <a:rPr lang="en-GB" sz="3600">
                <a:latin typeface="Twinkl" pitchFamily="2" charset="0"/>
              </a:rPr>
              <a:t>.</a:t>
            </a:r>
            <a:endParaRPr lang="en-GB" sz="3600">
              <a:solidFill>
                <a:srgbClr val="00B050"/>
              </a:solidFill>
              <a:latin typeface="Twinkl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98071-7AE5-4373-BDE6-81C77BDB7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995" y="1309677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6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FC25A7-96BD-0CA5-928F-27C8AB04B7D6}"/>
              </a:ext>
            </a:extLst>
          </p:cNvPr>
          <p:cNvSpPr/>
          <p:nvPr/>
        </p:nvSpPr>
        <p:spPr>
          <a:xfrm>
            <a:off x="719553" y="346507"/>
            <a:ext cx="196842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89619-203C-67CC-EAAB-D1BFDF24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39" y="918641"/>
            <a:ext cx="3103549" cy="43649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ACC490-A68D-8CFE-B157-48A06147D793}"/>
              </a:ext>
            </a:extLst>
          </p:cNvPr>
          <p:cNvSpPr/>
          <p:nvPr/>
        </p:nvSpPr>
        <p:spPr>
          <a:xfrm>
            <a:off x="719553" y="5555468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Terrible 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ie</a:t>
            </a:r>
            <a:r>
              <a:rPr lang="en-GB" sz="3600">
                <a:latin typeface="Sassoon Primary" pitchFamily="2" charset="77"/>
              </a:rPr>
              <a:t>.</a:t>
            </a:r>
            <a:endParaRPr lang="en-GB" sz="3600">
              <a:solidFill>
                <a:srgbClr val="00B050"/>
              </a:solidFill>
              <a:latin typeface="Sassoon Primary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EE0E4-0258-4963-B950-FAA76ED37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47" y="1130673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9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EA104-E3B0-7997-6CA2-BBF484052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739" y="1531495"/>
            <a:ext cx="3917814" cy="4399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22FD74-751D-BD4C-E6F4-545ADA706D5B}"/>
              </a:ext>
            </a:extLst>
          </p:cNvPr>
          <p:cNvSpPr/>
          <p:nvPr/>
        </p:nvSpPr>
        <p:spPr>
          <a:xfrm>
            <a:off x="365758" y="45696"/>
            <a:ext cx="330613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e-e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BCB5D-C0F1-393D-9510-1F1B0DA5A091}"/>
              </a:ext>
            </a:extLst>
          </p:cNvPr>
          <p:cNvSpPr/>
          <p:nvPr/>
        </p:nvSpPr>
        <p:spPr>
          <a:xfrm>
            <a:off x="696000" y="560766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Go 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 and St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v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.</a:t>
            </a:r>
            <a:endParaRPr lang="en-GB" sz="3600">
              <a:solidFill>
                <a:srgbClr val="00B050"/>
              </a:solidFill>
              <a:latin typeface="Sassoon Primary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1568E-A3F1-4F00-A0F6-13A7F87F5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517" y="1372932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2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0FD2D2-6835-C769-3656-0DABCDBDFE82}"/>
              </a:ext>
            </a:extLst>
          </p:cNvPr>
          <p:cNvSpPr/>
          <p:nvPr/>
        </p:nvSpPr>
        <p:spPr>
          <a:xfrm>
            <a:off x="535913" y="376834"/>
            <a:ext cx="196842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6748CE-93BC-D817-4165-54DC138AACB7}"/>
              </a:ext>
            </a:extLst>
          </p:cNvPr>
          <p:cNvGrpSpPr/>
          <p:nvPr/>
        </p:nvGrpSpPr>
        <p:grpSpPr>
          <a:xfrm>
            <a:off x="1987827" y="910838"/>
            <a:ext cx="4413891" cy="3977353"/>
            <a:chOff x="1178526" y="635209"/>
            <a:chExt cx="4413891" cy="39773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E1C314-A58E-96DF-F8E5-68FBB00B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526" y="635209"/>
              <a:ext cx="4413891" cy="39773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B447B4-3601-117E-9A43-0A74858F78DB}"/>
                </a:ext>
              </a:extLst>
            </p:cNvPr>
            <p:cNvSpPr/>
            <p:nvPr/>
          </p:nvSpPr>
          <p:spPr>
            <a:xfrm>
              <a:off x="4651513" y="3140765"/>
              <a:ext cx="940904" cy="1232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BDE4626-05C2-EF8E-D385-6B31257BCE98}"/>
              </a:ext>
            </a:extLst>
          </p:cNvPr>
          <p:cNvSpPr/>
          <p:nvPr/>
        </p:nvSpPr>
        <p:spPr>
          <a:xfrm>
            <a:off x="535913" y="5422195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, w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, sh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, m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, b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22B453-102E-4A16-AE3F-706D05702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019" y="1460615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2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5AD73F-6906-B17F-2ABF-4BB80D812077}"/>
              </a:ext>
            </a:extLst>
          </p:cNvPr>
          <p:cNvSpPr/>
          <p:nvPr/>
        </p:nvSpPr>
        <p:spPr>
          <a:xfrm>
            <a:off x="409242" y="497924"/>
            <a:ext cx="301031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kn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A84C8-DE40-EE21-E856-40D3818A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295" y="547220"/>
            <a:ext cx="3068707" cy="4063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B2F6E1-0E03-8E77-C9E6-96515918DED7}"/>
              </a:ext>
            </a:extLst>
          </p:cNvPr>
          <p:cNvSpPr/>
          <p:nvPr/>
        </p:nvSpPr>
        <p:spPr>
          <a:xfrm>
            <a:off x="719552" y="5406804"/>
            <a:ext cx="54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solidFill>
                  <a:srgbClr val="00B050"/>
                </a:solidFill>
                <a:latin typeface="Sassoon Primary" pitchFamily="2" charset="77"/>
                <a:cs typeface="Times New Roman" panose="02020603050405020304" pitchFamily="18" charset="0"/>
              </a:rPr>
              <a:t>Kn</a:t>
            </a:r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ock </a:t>
            </a:r>
            <a:r>
              <a:rPr lang="en-GB" sz="3600" err="1">
                <a:solidFill>
                  <a:srgbClr val="00B050"/>
                </a:solidFill>
                <a:latin typeface="Sassoon Primary" pitchFamily="2" charset="77"/>
                <a:cs typeface="Times New Roman" panose="02020603050405020304" pitchFamily="18" charset="0"/>
              </a:rPr>
              <a:t>kn</a:t>
            </a:r>
            <a:r>
              <a:rPr lang="en-GB" sz="3600" err="1">
                <a:latin typeface="Sassoon Primary" pitchFamily="2" charset="77"/>
                <a:cs typeface="Times New Roman" panose="02020603050405020304" pitchFamily="18" charset="0"/>
              </a:rPr>
              <a:t>ock</a:t>
            </a:r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 who’s there?</a:t>
            </a:r>
            <a:endParaRPr lang="en-GB" sz="3600">
              <a:solidFill>
                <a:srgbClr val="00B050"/>
              </a:solidFill>
              <a:latin typeface="Sassoon Primary" pitchFamily="2" charset="77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8308C-7C14-45C6-A39B-14106772F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397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66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0DF5E-63CB-FDBE-579B-38DFD2BF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857" y="2000250"/>
            <a:ext cx="2940081" cy="37405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47F7F6-589B-5218-1E07-03D8AC0754F5}"/>
              </a:ext>
            </a:extLst>
          </p:cNvPr>
          <p:cNvSpPr/>
          <p:nvPr/>
        </p:nvSpPr>
        <p:spPr>
          <a:xfrm>
            <a:off x="365758" y="210628"/>
            <a:ext cx="337756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wh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1AE66-C8B1-57A8-A44D-73DDA133BD7C}"/>
              </a:ext>
            </a:extLst>
          </p:cNvPr>
          <p:cNvSpPr/>
          <p:nvPr/>
        </p:nvSpPr>
        <p:spPr>
          <a:xfrm>
            <a:off x="840771" y="5610014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Wh</a:t>
            </a:r>
            <a:r>
              <a:rPr lang="en-GB" sz="3600">
                <a:latin typeface="Sassoon Primary" pitchFamily="2" charset="77"/>
              </a:rPr>
              <a:t>isk, 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Wh</a:t>
            </a:r>
            <a:r>
              <a:rPr lang="en-GB" sz="3600">
                <a:latin typeface="Sassoon Primary" pitchFamily="2" charset="77"/>
              </a:rPr>
              <a:t>isk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D3D727-3C78-40A6-A439-E2D3698C3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019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3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519CA-65D6-7327-EB0C-4F0052D06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498" y="623690"/>
            <a:ext cx="3511827" cy="4592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41231F-E9E9-E45F-FCA6-37E917B1215B}"/>
              </a:ext>
            </a:extLst>
          </p:cNvPr>
          <p:cNvSpPr/>
          <p:nvPr/>
        </p:nvSpPr>
        <p:spPr>
          <a:xfrm>
            <a:off x="219984" y="165285"/>
            <a:ext cx="296612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ph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4B074-F7AD-E547-6665-072FA5F3EA82}"/>
              </a:ext>
            </a:extLst>
          </p:cNvPr>
          <p:cNvSpPr/>
          <p:nvPr/>
        </p:nvSpPr>
        <p:spPr>
          <a:xfrm>
            <a:off x="603265" y="5684418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Take a 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ph</a:t>
            </a:r>
            <a:r>
              <a:rPr lang="en-GB" sz="3600">
                <a:latin typeface="Sassoon Primary" pitchFamily="2" charset="77"/>
              </a:rPr>
              <a:t>oto.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122F2-1F3A-49F6-9036-88CB304AD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398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3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32AB18-2CF3-088E-97D6-0E2250E17A77}"/>
              </a:ext>
            </a:extLst>
          </p:cNvPr>
          <p:cNvGrpSpPr/>
          <p:nvPr/>
        </p:nvGrpSpPr>
        <p:grpSpPr>
          <a:xfrm>
            <a:off x="1492519" y="1398686"/>
            <a:ext cx="4783086" cy="4060624"/>
            <a:chOff x="1204643" y="914400"/>
            <a:chExt cx="4970870" cy="40606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FB9EA8-C760-B9B6-5B56-9FA8F1081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4643" y="1099930"/>
              <a:ext cx="4863911" cy="387509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044445-A91C-57C5-DC61-74A3CF4545A8}"/>
                </a:ext>
              </a:extLst>
            </p:cNvPr>
            <p:cNvSpPr/>
            <p:nvPr/>
          </p:nvSpPr>
          <p:spPr>
            <a:xfrm>
              <a:off x="5194852" y="914400"/>
              <a:ext cx="980661" cy="371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FD82A5E-13E7-E2D6-CEC0-5357E74EF450}"/>
              </a:ext>
            </a:extLst>
          </p:cNvPr>
          <p:cNvSpPr/>
          <p:nvPr/>
        </p:nvSpPr>
        <p:spPr>
          <a:xfrm>
            <a:off x="255091" y="98419"/>
            <a:ext cx="247485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3E4292-8A2D-7F47-FC63-01BCD5CF867A}"/>
              </a:ext>
            </a:extLst>
          </p:cNvPr>
          <p:cNvSpPr/>
          <p:nvPr/>
        </p:nvSpPr>
        <p:spPr>
          <a:xfrm>
            <a:off x="719553" y="5644840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oi</a:t>
            </a:r>
            <a:r>
              <a:rPr lang="en-GB" sz="3600">
                <a:latin typeface="Sassoon Primary" pitchFamily="2" charset="77"/>
              </a:rPr>
              <a:t>l the boy</a:t>
            </a:r>
            <a:r>
              <a:rPr lang="en-GB" sz="2400">
                <a:latin typeface="Sassoon Primary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22618D-EB75-45DB-B008-A67EC3BF8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853" y="1352548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F3429-50D4-D6B6-766B-0D2654656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889" y="2299730"/>
            <a:ext cx="3793213" cy="34444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C260F-EC0F-5E99-38DF-876B26CFA4EE}"/>
              </a:ext>
            </a:extLst>
          </p:cNvPr>
          <p:cNvSpPr/>
          <p:nvPr/>
        </p:nvSpPr>
        <p:spPr>
          <a:xfrm>
            <a:off x="617404" y="81464"/>
            <a:ext cx="361169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a-e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C0E97-793E-AE6F-C0E3-FDEF970F33E2}"/>
              </a:ext>
            </a:extLst>
          </p:cNvPr>
          <p:cNvSpPr/>
          <p:nvPr/>
        </p:nvSpPr>
        <p:spPr>
          <a:xfrm>
            <a:off x="617405" y="5717540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M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</a:t>
            </a:r>
            <a:r>
              <a:rPr lang="en-GB" sz="3600">
                <a:latin typeface="Sassoon Primary" pitchFamily="2" charset="77"/>
              </a:rPr>
              <a:t>k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 a 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</a:t>
            </a:r>
            <a:r>
              <a:rPr lang="en-GB" sz="3600">
                <a:latin typeface="Sassoon Primary" pitchFamily="2" charset="77"/>
              </a:rPr>
              <a:t>k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7B320-B17C-42EA-B022-E525EC010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696" y="1244485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4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DD946-EE40-6695-AA75-30830886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569" y="1263127"/>
            <a:ext cx="3086445" cy="3914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B61273-F2CD-5886-B460-47F160A704F3}"/>
              </a:ext>
            </a:extLst>
          </p:cNvPr>
          <p:cNvSpPr/>
          <p:nvPr/>
        </p:nvSpPr>
        <p:spPr>
          <a:xfrm>
            <a:off x="365758" y="293631"/>
            <a:ext cx="294281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i-e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3522E-C211-4380-723F-8F54A4F64170}"/>
              </a:ext>
            </a:extLst>
          </p:cNvPr>
          <p:cNvSpPr/>
          <p:nvPr/>
        </p:nvSpPr>
        <p:spPr>
          <a:xfrm>
            <a:off x="878718" y="567569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</a:t>
            </a:r>
            <a:r>
              <a:rPr lang="en-GB" sz="3600">
                <a:latin typeface="Sassoon Primary" pitchFamily="2" charset="77"/>
              </a:rPr>
              <a:t>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 sm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</a:t>
            </a:r>
            <a:r>
              <a:rPr lang="en-GB" sz="3600">
                <a:latin typeface="Sassoon Primary" pitchFamily="2" charset="77"/>
              </a:rPr>
              <a:t>l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Twinkl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DC29B6-CF49-48D4-9BEF-3BA2D6391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133" y="1333683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0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4AFB2E-54FE-3DF3-6BD6-D6A304FB5E59}"/>
              </a:ext>
            </a:extLst>
          </p:cNvPr>
          <p:cNvGrpSpPr/>
          <p:nvPr/>
        </p:nvGrpSpPr>
        <p:grpSpPr>
          <a:xfrm>
            <a:off x="1905028" y="1593438"/>
            <a:ext cx="3289386" cy="4172655"/>
            <a:chOff x="1988913" y="914400"/>
            <a:chExt cx="3598390" cy="43205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D9BBF9-A10F-568A-BAE2-EB8DC682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8913" y="1159793"/>
              <a:ext cx="3445584" cy="407514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FC97ED-A4DB-5541-E726-0C8230D21AD0}"/>
                </a:ext>
              </a:extLst>
            </p:cNvPr>
            <p:cNvSpPr/>
            <p:nvPr/>
          </p:nvSpPr>
          <p:spPr>
            <a:xfrm>
              <a:off x="5088835" y="914400"/>
              <a:ext cx="498468" cy="503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1C1539F-77A8-C73C-CD52-FEBB41732FFD}"/>
              </a:ext>
            </a:extLst>
          </p:cNvPr>
          <p:cNvSpPr/>
          <p:nvPr/>
        </p:nvSpPr>
        <p:spPr>
          <a:xfrm>
            <a:off x="340653" y="-285393"/>
            <a:ext cx="344558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o-e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3C0FB-8C0B-87B4-E501-A9441B3B629C}"/>
              </a:ext>
            </a:extLst>
          </p:cNvPr>
          <p:cNvSpPr/>
          <p:nvPr/>
        </p:nvSpPr>
        <p:spPr>
          <a:xfrm>
            <a:off x="727803" y="5766197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Twinkl" pitchFamily="2" charset="0"/>
              </a:rPr>
              <a:t>ph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o</a:t>
            </a:r>
            <a:r>
              <a:rPr lang="en-GB" sz="3600">
                <a:latin typeface="Twinkl" pitchFamily="2" charset="0"/>
              </a:rPr>
              <a:t>n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e</a:t>
            </a:r>
            <a:r>
              <a:rPr lang="en-GB" sz="3600">
                <a:latin typeface="Twinkl" pitchFamily="2" charset="0"/>
              </a:rPr>
              <a:t> h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o</a:t>
            </a:r>
            <a:r>
              <a:rPr lang="en-GB" sz="3600">
                <a:latin typeface="Twinkl" pitchFamily="2" charset="0"/>
              </a:rPr>
              <a:t>m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e</a:t>
            </a:r>
            <a:r>
              <a:rPr lang="en-GB" sz="3600">
                <a:latin typeface="Twinkl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194970-6F22-496C-9E3E-34BC4AAEB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896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61871A-3053-881E-5CE6-2E1DE43A4167}"/>
              </a:ext>
            </a:extLst>
          </p:cNvPr>
          <p:cNvGrpSpPr/>
          <p:nvPr/>
        </p:nvGrpSpPr>
        <p:grpSpPr>
          <a:xfrm>
            <a:off x="1876950" y="1628775"/>
            <a:ext cx="3199725" cy="4144132"/>
            <a:chOff x="2245298" y="834887"/>
            <a:chExt cx="3347120" cy="41880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541F4F-C587-AA59-1AA1-2222EC721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5298" y="1049705"/>
              <a:ext cx="3347120" cy="39732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A5A883-039C-4F6B-9394-C84612C8B09D}"/>
                </a:ext>
              </a:extLst>
            </p:cNvPr>
            <p:cNvSpPr/>
            <p:nvPr/>
          </p:nvSpPr>
          <p:spPr>
            <a:xfrm>
              <a:off x="4837043" y="834887"/>
              <a:ext cx="673670" cy="4240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7774BA-8A73-46FE-846A-8AB0B1E18C4D}"/>
              </a:ext>
            </a:extLst>
          </p:cNvPr>
          <p:cNvSpPr/>
          <p:nvPr/>
        </p:nvSpPr>
        <p:spPr>
          <a:xfrm>
            <a:off x="336631" y="-275539"/>
            <a:ext cx="347467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u-e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89125-B3B2-8ED7-D8E5-849E557534D5}"/>
              </a:ext>
            </a:extLst>
          </p:cNvPr>
          <p:cNvSpPr/>
          <p:nvPr/>
        </p:nvSpPr>
        <p:spPr>
          <a:xfrm>
            <a:off x="776812" y="5772907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</a:t>
            </a:r>
            <a:r>
              <a:rPr lang="en-GB" sz="3600">
                <a:latin typeface="Sassoon Primary" pitchFamily="2" charset="77"/>
              </a:rPr>
              <a:t>g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 br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</a:t>
            </a:r>
            <a:r>
              <a:rPr lang="en-GB" sz="3600">
                <a:latin typeface="Sassoon Primary" pitchFamily="2" charset="77"/>
              </a:rPr>
              <a:t>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F452D-D987-4558-95AD-CE0E8940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583" y="144399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3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63677-AC82-EE68-D9F2-A654C92E1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11" y="2181132"/>
            <a:ext cx="3964555" cy="364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8C7F12-2E9F-0E5E-4CBD-DC9C77B9B71F}"/>
              </a:ext>
            </a:extLst>
          </p:cNvPr>
          <p:cNvSpPr/>
          <p:nvPr/>
        </p:nvSpPr>
        <p:spPr>
          <a:xfrm>
            <a:off x="412771" y="-85725"/>
            <a:ext cx="344485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926A-EE06-6DEC-A6A9-B9DC95EF7FDE}"/>
              </a:ext>
            </a:extLst>
          </p:cNvPr>
          <p:cNvSpPr/>
          <p:nvPr/>
        </p:nvSpPr>
        <p:spPr>
          <a:xfrm>
            <a:off x="666088" y="582883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Y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aw</a:t>
            </a:r>
            <a:r>
              <a:rPr lang="en-GB" sz="3600">
                <a:latin typeface="Sassoon Primary" pitchFamily="2" charset="77"/>
              </a:rPr>
              <a:t>n at d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aw</a:t>
            </a:r>
            <a:r>
              <a:rPr lang="en-GB" sz="3600">
                <a:latin typeface="Sassoon Primary" pitchFamily="2" charset="77"/>
              </a:rPr>
              <a:t>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D833F-E701-43A4-9183-C49417989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517" y="1460615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9CA2B2-5CD7-4272-0CDE-4E5B27CB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606" y="1823865"/>
            <a:ext cx="3574344" cy="3827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6047F-D991-0490-0C45-0571820DB8C8}"/>
              </a:ext>
            </a:extLst>
          </p:cNvPr>
          <p:cNvSpPr/>
          <p:nvPr/>
        </p:nvSpPr>
        <p:spPr>
          <a:xfrm>
            <a:off x="313241" y="156502"/>
            <a:ext cx="371583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77E00-588A-F80B-2211-1128300A0A2C}"/>
              </a:ext>
            </a:extLst>
          </p:cNvPr>
          <p:cNvSpPr/>
          <p:nvPr/>
        </p:nvSpPr>
        <p:spPr>
          <a:xfrm>
            <a:off x="817596" y="5670394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are</a:t>
            </a:r>
            <a:r>
              <a:rPr lang="en-GB" sz="3600">
                <a:latin typeface="Sassoon Primary" pitchFamily="2" charset="77"/>
              </a:rPr>
              <a:t> and 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are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C3C5C-71C0-4C8C-B037-0E6F6B761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706" y="1362152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9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E3102220A8141A39D719EBA2DB2DF" ma:contentTypeVersion="15" ma:contentTypeDescription="Create a new document." ma:contentTypeScope="" ma:versionID="05b44ca0af7cb5e5578c72ab409d8208">
  <xsd:schema xmlns:xsd="http://www.w3.org/2001/XMLSchema" xmlns:xs="http://www.w3.org/2001/XMLSchema" xmlns:p="http://schemas.microsoft.com/office/2006/metadata/properties" xmlns:ns2="e09cf7cb-f32e-48db-840d-3cbb6e24fd58" xmlns:ns3="0d391655-2708-48dd-b0a9-265a04aaf9a7" targetNamespace="http://schemas.microsoft.com/office/2006/metadata/properties" ma:root="true" ma:fieldsID="83c9ddfbb87cca1b0fd70a1f6ccc2430" ns2:_="" ns3:_="">
    <xsd:import namespace="e09cf7cb-f32e-48db-840d-3cbb6e24fd58"/>
    <xsd:import namespace="0d391655-2708-48dd-b0a9-265a04aaf9a7"/>
    <xsd:element name="properties">
      <xsd:complexType>
        <xsd:sequence>
          <xsd:element name="documentManagement">
            <xsd:complexType>
              <xsd:all>
                <xsd:element ref="ns2:p858010718274784ac2299201826377b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cf7cb-f32e-48db-840d-3cbb6e24fd58" elementFormDefault="qualified">
    <xsd:import namespace="http://schemas.microsoft.com/office/2006/documentManagement/types"/>
    <xsd:import namespace="http://schemas.microsoft.com/office/infopath/2007/PartnerControls"/>
    <xsd:element name="p858010718274784ac2299201826377b" ma:index="9" nillable="true" ma:taxonomy="true" ma:internalName="p858010718274784ac2299201826377b" ma:taxonomyFieldName="Staff_x0020_Category" ma:displayName="Staff Category" ma:fieldId="{98580107-1827-4784-ac22-99201826377b}" ma:sspId="7f1dce15-2e37-4e24-8ab6-ada8c2b8b0d1" ma:termSetId="37c9d4ae-53f9-422e-97dc-527c777db9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d8c98a6-96a8-4ec7-97d3-67a72b348e26}" ma:internalName="TaxCatchAll" ma:showField="CatchAllData" ma:web="e09cf7cb-f32e-48db-840d-3cbb6e24f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91655-2708-48dd-b0a9-265a04aaf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f1dce15-2e37-4e24-8ab6-ada8c2b8b0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9cf7cb-f32e-48db-840d-3cbb6e24fd58" xsi:nil="true"/>
    <lcf76f155ced4ddcb4097134ff3c332f xmlns="0d391655-2708-48dd-b0a9-265a04aaf9a7">
      <Terms xmlns="http://schemas.microsoft.com/office/infopath/2007/PartnerControls"/>
    </lcf76f155ced4ddcb4097134ff3c332f>
    <p858010718274784ac2299201826377b xmlns="e09cf7cb-f32e-48db-840d-3cbb6e24fd58">
      <Terms xmlns="http://schemas.microsoft.com/office/infopath/2007/PartnerControls"/>
    </p858010718274784ac2299201826377b>
  </documentManagement>
</p:properties>
</file>

<file path=customXml/itemProps1.xml><?xml version="1.0" encoding="utf-8"?>
<ds:datastoreItem xmlns:ds="http://schemas.openxmlformats.org/officeDocument/2006/customXml" ds:itemID="{6F246BF6-DC0A-40ED-81B9-250B67802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7B70A-5421-486F-B94A-B533722FD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cf7cb-f32e-48db-840d-3cbb6e24fd58"/>
    <ds:schemaRef ds:uri="0d391655-2708-48dd-b0a9-265a04aaf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EC15BD-C50F-49E8-B7F1-6C5396911123}">
  <ds:schemaRefs>
    <ds:schemaRef ds:uri="http://purl.org/dc/terms/"/>
    <ds:schemaRef ds:uri="http://schemas.microsoft.com/office/2006/metadata/properties"/>
    <ds:schemaRef ds:uri="e09cf7cb-f32e-48db-840d-3cbb6e24fd58"/>
    <ds:schemaRef ds:uri="http://purl.org/dc/elements/1.1/"/>
    <ds:schemaRef ds:uri="http://schemas.microsoft.com/office/infopath/2007/PartnerControls"/>
    <ds:schemaRef ds:uri="0d391655-2708-48dd-b0a9-265a04aaf9a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155</Words>
  <Application>Microsoft Office PowerPoint</Application>
  <PresentationFormat>Widescreen</PresentationFormat>
  <Paragraphs>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Sassoon Primary</vt:lpstr>
      <vt:lpstr>Times New Roman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Holt</dc:creator>
  <cp:lastModifiedBy>Mrs P OKane</cp:lastModifiedBy>
  <cp:revision>10</cp:revision>
  <dcterms:created xsi:type="dcterms:W3CDTF">2022-05-16T12:22:40Z</dcterms:created>
  <dcterms:modified xsi:type="dcterms:W3CDTF">2026-03-09T20:46:06Z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123200.000000000</vt:lpwstr>
  </property>
  <property fmtid="{D5CDD505-2E9C-101B-9397-08002B2CF9AE}" pid="3" name="ContentTypeId">
    <vt:lpwstr>0x010100697E3102220A8141A39D719EBA2DB2DF</vt:lpwstr>
  </property>
  <property fmtid="{D5CDD505-2E9C-101B-9397-08002B2CF9AE}" pid="4" name="Staff Category">
    <vt:lpwstr/>
  </property>
  <property fmtid="{D5CDD505-2E9C-101B-9397-08002B2CF9AE}" pid="5" name="MediaServiceImageTags">
    <vt:lpwstr/>
  </property>
</Properties>
</file>