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307" r:id="rId5"/>
    <p:sldId id="308" r:id="rId6"/>
  </p:sldIdLst>
  <p:sldSz cx="12192000" cy="6858000"/>
  <p:notesSz cx="9929813" cy="6799263"/>
  <p:defaultTextStyle>
    <a:defPPr>
      <a:defRPr lang="en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5AD102-EBE8-48AD-984F-3300C09CDC7B}" v="12" dt="2024-12-31T21:08:35.6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6AEFA-2F81-0266-570E-7ADC61AEAB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B62945-463A-1CE5-46BE-C3E4500BBE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7012E-48B7-DEE2-B0A9-89C883B7B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1FA78-363A-4A3D-C2F2-E70034A3B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ACC641-F6DD-F5B4-B64C-75C14DDDA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612802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36103-1809-C2C0-761E-5FFB9AD1B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4166A2-FD6A-F7D3-64CD-86BCAA2FA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55B33-A671-3491-E4C5-7A8D5F415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D4029-3F3C-2DA8-D226-D2A2D56C3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44848-81FC-4FE6-FEE0-74C5BA3E5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48275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4620AC-E464-674A-2111-7B85B6985C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D1C89D-5C54-32A2-D918-F9607D9A5A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9F0AB-1E10-B683-61B2-AF7D287B6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4C1662-29C2-F4EA-726F-98C7076EC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CDE93-C297-DC42-B2A3-4F2FD94D1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276499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253F3-3C68-A68F-141A-12A81C7D4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9C293-0885-DD95-6BDC-64E4ABC38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CB808D-B19A-93AF-50FD-6F16283AA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31C1F-E0C1-D032-4BE8-F0B1EE80F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7D0F40-18BB-FCF1-8D93-25045CA06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889967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66D23-69E1-2832-B24C-0F7AAF28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6384FD-7F67-3473-7F2D-88B4AFD82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CF61D-A4E7-D176-870D-F0991322F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6BE41-2FFC-6A2F-C79D-40C294F84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6172B-F1AB-8041-9381-E43B375C9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75605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943D4-4D9E-DC91-E082-E0D8F65DA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FDA4C-D314-D58E-663A-5A50D59A7C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3C39EB-CA9F-F07E-0F04-DE72FADA0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216BEC-8B81-715E-113B-0FBA13B68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76ABC9-4913-F33B-08FF-932E0EEA5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B04CA1-A08E-93B3-57B9-2E249A30A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120139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B4ECC-9C67-56B3-3B3A-31DEC4AF7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8349F-11D5-7572-B00F-0BF99E866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95985A-594C-7F78-0C02-03B6F8859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08E4AD-119D-879B-1BBC-03AE8EB07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814F58-A85A-6908-9A11-2601264555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C961FE-BF1C-F6A2-B8F2-7055A3781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B54D73-C8F4-6424-6718-0848E05E8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5BBBDD-C7DC-7580-F804-A23099188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16693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6158A-E956-8DEA-F2CB-F5A3B37F5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487F55-C1C8-6DFE-2B0D-717D872DE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8237F1-FFD9-70CA-2C3C-E392CD2DE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63B593-6B3D-86F4-EC8D-7690F6A29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65294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002193-FE1A-8DDA-EC77-55033E831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1F3E3-8F05-BE3E-C858-0BC1356EE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4233CD-2062-FAA0-37C5-39CA6AE85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77858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2C2B-C2CF-D07D-C8C0-6E6DF09BF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A5C03-2D8D-33C2-548C-B8CEBA513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6B12C-91BD-ED26-B6F9-959AEE1C67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3227A-4724-03C8-EF48-944A02234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5D5CAC-8B0C-C391-AD2C-3221DB886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96E2CF-8CA1-CB1C-C21D-FAD8532BE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237657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39C0E-3FBA-216F-62B3-D45D69AD8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F9B125-C962-7CA4-CB04-C253A6A066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60DB4E-5CAD-AA99-A280-AA5501CF2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4DE38-3B4F-D9C0-BF7A-1961F9DD1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469D7F-2D71-C37A-7071-3FDA68EE9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20C4BC-DD86-E940-AA07-67E943C07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926304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52313F-684C-EC20-2DB4-29A6C725C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13A11-550D-A2FF-E426-0710769CD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DA5AD-33F0-E7FE-AA10-B973875464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4DF83-7983-D197-6B57-FAC0E2254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99F90-91E3-9433-F150-F52CD70748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08958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JP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847B17D-E76C-7457-2C75-3A1557259C59}"/>
              </a:ext>
            </a:extLst>
          </p:cNvPr>
          <p:cNvSpPr txBox="1"/>
          <p:nvPr/>
        </p:nvSpPr>
        <p:spPr>
          <a:xfrm>
            <a:off x="920722" y="2127202"/>
            <a:ext cx="10679783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8800" dirty="0">
                <a:latin typeface="Twinkl" panose="02000000000000000000" pitchFamily="2" charset="0"/>
              </a:rPr>
              <a:t>Set 2 Word Challenges </a:t>
            </a:r>
          </a:p>
          <a:p>
            <a:pPr algn="ctr"/>
            <a:r>
              <a:rPr lang="en-GB" sz="4800" dirty="0">
                <a:latin typeface="Twinkl" panose="02000000000000000000" pitchFamily="2" charset="0"/>
              </a:rPr>
              <a:t>QR code valid until 6th November 2026</a:t>
            </a:r>
          </a:p>
        </p:txBody>
      </p:sp>
    </p:spTree>
    <p:extLst>
      <p:ext uri="{BB962C8B-B14F-4D97-AF65-F5344CB8AC3E}">
        <p14:creationId xmlns:p14="http://schemas.microsoft.com/office/powerpoint/2010/main" val="1748638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395F5D-04B5-4913-8F6D-7A7641A20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70" y="446462"/>
            <a:ext cx="2138795" cy="21387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036DC90-8C1C-4E27-A616-CAACAD09D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8270" y="395500"/>
            <a:ext cx="2196985" cy="21969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7598CA-3EE3-45B8-81F0-15B00C87A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9901" y="367490"/>
            <a:ext cx="2296737" cy="22967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D3924A-5040-4F67-AEDA-BE537844C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3041" y="378745"/>
            <a:ext cx="2296737" cy="22967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C1F0B5-6CCB-4964-8E6C-FB0C0B901D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4163" y="348436"/>
            <a:ext cx="2404803" cy="24048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EDCD28-769B-4529-B386-E439FDE1CA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986" y="2529751"/>
            <a:ext cx="2296737" cy="229673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31372F-C77B-4729-AF1F-A6AAF9AAE3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8033" y="2475717"/>
            <a:ext cx="2404803" cy="24048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F834C9D-A8E2-42C6-918B-8C2A0BE94C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52700" y="2474246"/>
            <a:ext cx="2414504" cy="24145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E066C6-2BDE-4101-930A-356F0C6888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14038" y="2449438"/>
            <a:ext cx="2404803" cy="240480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5240B2F-AE92-4D53-88BC-BD65EC43AA2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69484" y="2421685"/>
            <a:ext cx="2404803" cy="240480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53DDBA2-6830-4BA0-90B2-FA284BCB1D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796" y="4592521"/>
            <a:ext cx="2404803" cy="240480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CB1889F-A7A9-4D0F-9295-5A1A685178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57263" y="4596422"/>
            <a:ext cx="2373018" cy="237301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75F6ADC-27BD-4895-95B0-C1110603955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69846" y="4564164"/>
            <a:ext cx="2404803" cy="240480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00ECF07-2556-445F-B381-E2779DB56D0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74649" y="4564164"/>
            <a:ext cx="2373018" cy="237301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E131FEB-5E02-4AC8-8374-94A271E2A14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26286" y="4532379"/>
            <a:ext cx="2404803" cy="240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415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7E3102220A8141A39D719EBA2DB2DF" ma:contentTypeVersion="15" ma:contentTypeDescription="Create a new document." ma:contentTypeScope="" ma:versionID="05b44ca0af7cb5e5578c72ab409d8208">
  <xsd:schema xmlns:xsd="http://www.w3.org/2001/XMLSchema" xmlns:xs="http://www.w3.org/2001/XMLSchema" xmlns:p="http://schemas.microsoft.com/office/2006/metadata/properties" xmlns:ns2="e09cf7cb-f32e-48db-840d-3cbb6e24fd58" xmlns:ns3="0d391655-2708-48dd-b0a9-265a04aaf9a7" targetNamespace="http://schemas.microsoft.com/office/2006/metadata/properties" ma:root="true" ma:fieldsID="83c9ddfbb87cca1b0fd70a1f6ccc2430" ns2:_="" ns3:_="">
    <xsd:import namespace="e09cf7cb-f32e-48db-840d-3cbb6e24fd58"/>
    <xsd:import namespace="0d391655-2708-48dd-b0a9-265a04aaf9a7"/>
    <xsd:element name="properties">
      <xsd:complexType>
        <xsd:sequence>
          <xsd:element name="documentManagement">
            <xsd:complexType>
              <xsd:all>
                <xsd:element ref="ns2:p858010718274784ac2299201826377b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9cf7cb-f32e-48db-840d-3cbb6e24fd58" elementFormDefault="qualified">
    <xsd:import namespace="http://schemas.microsoft.com/office/2006/documentManagement/types"/>
    <xsd:import namespace="http://schemas.microsoft.com/office/infopath/2007/PartnerControls"/>
    <xsd:element name="p858010718274784ac2299201826377b" ma:index="9" nillable="true" ma:taxonomy="true" ma:internalName="p858010718274784ac2299201826377b" ma:taxonomyFieldName="Staff_x0020_Category" ma:displayName="Staff Category" ma:fieldId="{98580107-1827-4784-ac22-99201826377b}" ma:sspId="7f1dce15-2e37-4e24-8ab6-ada8c2b8b0d1" ma:termSetId="37c9d4ae-53f9-422e-97dc-527c777db98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bd8c98a6-96a8-4ec7-97d3-67a72b348e26}" ma:internalName="TaxCatchAll" ma:showField="CatchAllData" ma:web="e09cf7cb-f32e-48db-840d-3cbb6e24fd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391655-2708-48dd-b0a9-265a04aaf9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7f1dce15-2e37-4e24-8ab6-ada8c2b8b0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09cf7cb-f32e-48db-840d-3cbb6e24fd58" xsi:nil="true"/>
    <lcf76f155ced4ddcb4097134ff3c332f xmlns="0d391655-2708-48dd-b0a9-265a04aaf9a7">
      <Terms xmlns="http://schemas.microsoft.com/office/infopath/2007/PartnerControls"/>
    </lcf76f155ced4ddcb4097134ff3c332f>
    <p858010718274784ac2299201826377b xmlns="e09cf7cb-f32e-48db-840d-3cbb6e24fd58">
      <Terms xmlns="http://schemas.microsoft.com/office/infopath/2007/PartnerControls"/>
    </p858010718274784ac2299201826377b>
  </documentManagement>
</p:properties>
</file>

<file path=customXml/itemProps1.xml><?xml version="1.0" encoding="utf-8"?>
<ds:datastoreItem xmlns:ds="http://schemas.openxmlformats.org/officeDocument/2006/customXml" ds:itemID="{6F246BF6-DC0A-40ED-81B9-250B67802D4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4627C61-447D-497B-9762-461F84BB37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9cf7cb-f32e-48db-840d-3cbb6e24fd58"/>
    <ds:schemaRef ds:uri="0d391655-2708-48dd-b0a9-265a04aaf9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4EC15BD-C50F-49E8-B7F1-6C5396911123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purl.org/dc/dcmitype/"/>
    <ds:schemaRef ds:uri="http://purl.org/dc/terms/"/>
    <ds:schemaRef ds:uri="http://www.w3.org/XML/1998/namespace"/>
    <ds:schemaRef ds:uri="0d391655-2708-48dd-b0a9-265a04aaf9a7"/>
    <ds:schemaRef ds:uri="e09cf7cb-f32e-48db-840d-3cbb6e24fd58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11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Twinkl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Holt</dc:creator>
  <cp:lastModifiedBy>Mrs P OKane</cp:lastModifiedBy>
  <cp:revision>11</cp:revision>
  <cp:lastPrinted>2025-04-28T13:01:45Z</cp:lastPrinted>
  <dcterms:created xsi:type="dcterms:W3CDTF">2022-05-16T12:22:40Z</dcterms:created>
  <dcterms:modified xsi:type="dcterms:W3CDTF">2026-07-24T09:13:31Z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123200.000000000</vt:lpwstr>
  </property>
  <property fmtid="{D5CDD505-2E9C-101B-9397-08002B2CF9AE}" pid="3" name="ContentTypeId">
    <vt:lpwstr>0x010100697E3102220A8141A39D719EBA2DB2DF</vt:lpwstr>
  </property>
  <property fmtid="{D5CDD505-2E9C-101B-9397-08002B2CF9AE}" pid="4" name="Staff Category">
    <vt:lpwstr/>
  </property>
  <property fmtid="{D5CDD505-2E9C-101B-9397-08002B2CF9AE}" pid="5" name="MediaServiceImageTags">
    <vt:lpwstr/>
  </property>
</Properties>
</file>