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307" r:id="rId5"/>
    <p:sldId id="294" r:id="rId6"/>
    <p:sldId id="293" r:id="rId7"/>
    <p:sldId id="295" r:id="rId8"/>
    <p:sldId id="297" r:id="rId9"/>
    <p:sldId id="298" r:id="rId10"/>
    <p:sldId id="299" r:id="rId11"/>
    <p:sldId id="300" r:id="rId12"/>
    <p:sldId id="301" r:id="rId13"/>
    <p:sldId id="306" r:id="rId14"/>
    <p:sldId id="302" r:id="rId15"/>
    <p:sldId id="303" r:id="rId16"/>
  </p:sldIdLst>
  <p:sldSz cx="12192000" cy="6858000"/>
  <p:notesSz cx="9929813" cy="6799263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AD102-EBE8-48AD-984F-3300C09CDC7B}" v="12" dt="2024-12-31T21:08:35.6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07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AEFA-2F81-0266-570E-7ADC61AEAB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B62945-463A-1CE5-46BE-C3E4500BBE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7012E-48B7-DEE2-B0A9-89C883B7B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51FA78-363A-4A3D-C2F2-E70034A3B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ACC641-F6DD-F5B4-B64C-75C14DDDA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612802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36103-1809-C2C0-761E-5FFB9AD1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4166A2-FD6A-F7D3-64CD-86BCAA2FA7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5B33-A671-3491-E4C5-7A8D5F41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7D4029-3F3C-2DA8-D226-D2A2D56C3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44848-81FC-4FE6-FEE0-74C5BA3E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48275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4620AC-E464-674A-2111-7B85B6985C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D1C89D-5C54-32A2-D918-F9607D9A5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39F0AB-1E10-B683-61B2-AF7D287B65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C1662-29C2-F4EA-726F-98C7076EC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4CDE93-C297-DC42-B2A3-4F2FD94D1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427649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253F3-3C68-A68F-141A-12A81C7D4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D9C293-0885-DD95-6BDC-64E4ABC38F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B808D-B19A-93AF-50FD-6F16283A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31C1F-E0C1-D032-4BE8-F0B1EE80F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7D0F40-18BB-FCF1-8D93-25045CA06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2889967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66D23-69E1-2832-B24C-0F7AAF28F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6384FD-7F67-3473-7F2D-88B4AFD827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CF61D-A4E7-D176-870D-F0991322F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36BE41-2FFC-6A2F-C79D-40C294F84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6172B-F1AB-8041-9381-E43B375C9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5605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943D4-4D9E-DC91-E082-E0D8F65DA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FDA4C-D314-D58E-663A-5A50D59A7C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C39EB-CA9F-F07E-0F04-DE72FADA0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216BEC-8B81-715E-113B-0FBA13B68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76ABC9-4913-F33B-08FF-932E0EEA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B04CA1-A08E-93B3-57B9-2E249A30A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20139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ECC-9C67-56B3-3B3A-31DEC4AF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58349F-11D5-7572-B00F-0BF99E866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95985A-594C-7F78-0C02-03B6F8859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08E4AD-119D-879B-1BBC-03AE8EB07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814F58-A85A-6908-9A11-2601264555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C961FE-BF1C-F6A2-B8F2-7055A3781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B54D73-C8F4-6424-6718-0848E05E8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5BBBDD-C7DC-7580-F804-A23099188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16693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6158A-E956-8DEA-F2CB-F5A3B37F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487F55-C1C8-6DFE-2B0D-717D872DE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8237F1-FFD9-70CA-2C3C-E392CD2DE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63B593-6B3D-86F4-EC8D-7690F6A2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65294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002193-FE1A-8DDA-EC77-55033E831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B1F3E3-8F05-BE3E-C858-0BC1356EE6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4233CD-2062-FAA0-37C5-39CA6AE85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177858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6E2C2B-C2CF-D07D-C8C0-6E6DF09BF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A5C03-2D8D-33C2-548C-B8CEBA513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6B12C-91BD-ED26-B6F9-959AEE1C67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27A-4724-03C8-EF48-944A02234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5D5CAC-8B0C-C391-AD2C-3221DB886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96E2CF-8CA1-CB1C-C21D-FAD8532BE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237657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9C0E-3FBA-216F-62B3-D45D69AD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F9B125-C962-7CA4-CB04-C253A6A06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60DB4E-5CAD-AA99-A280-AA5501CF23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4DE38-3B4F-D9C0-BF7A-1961F9DD1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469D7F-2D71-C37A-7071-3FDA68EE9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JP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20C4BC-DD86-E940-AA07-67E943C07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926304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52313F-684C-EC20-2DB4-29A6C725C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13A11-550D-A2FF-E426-0710769CD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DA5AD-33F0-E7FE-AA10-B973875464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392700-C8D4-8E48-8483-91961C336E60}" type="datetimeFigureOut">
              <a:rPr lang="en-JP" smtClean="0"/>
              <a:t>07/24/2026</a:t>
            </a:fld>
            <a:endParaRPr lang="en-JP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4DF83-7983-D197-6B57-FAC0E2254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JP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9F90-91E3-9433-F150-F52CD70748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7427DA-BEF3-7946-A8F8-9BD28A58241B}" type="slidenum">
              <a:rPr lang="en-JP" smtClean="0"/>
              <a:t>‹#›</a:t>
            </a:fld>
            <a:endParaRPr lang="en-JP"/>
          </a:p>
        </p:txBody>
      </p:sp>
    </p:spTree>
    <p:extLst>
      <p:ext uri="{BB962C8B-B14F-4D97-AF65-F5344CB8AC3E}">
        <p14:creationId xmlns:p14="http://schemas.microsoft.com/office/powerpoint/2010/main" val="308958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47B17D-E76C-7457-2C75-3A1557259C59}"/>
              </a:ext>
            </a:extLst>
          </p:cNvPr>
          <p:cNvSpPr txBox="1"/>
          <p:nvPr/>
        </p:nvSpPr>
        <p:spPr>
          <a:xfrm>
            <a:off x="1256547" y="2127202"/>
            <a:ext cx="10008124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8800" dirty="0">
                <a:latin typeface="Twinkl" panose="02000000000000000000" pitchFamily="2" charset="0"/>
              </a:rPr>
              <a:t>Set 2 Sounds</a:t>
            </a:r>
          </a:p>
          <a:p>
            <a:pPr algn="ctr"/>
            <a:r>
              <a:rPr lang="en-GB" sz="4800" dirty="0">
                <a:latin typeface="Twinkl" panose="02000000000000000000" pitchFamily="2" charset="0"/>
              </a:rPr>
              <a:t>QR code valid until 6th November 2026</a:t>
            </a:r>
          </a:p>
        </p:txBody>
      </p:sp>
    </p:spTree>
    <p:extLst>
      <p:ext uri="{BB962C8B-B14F-4D97-AF65-F5344CB8AC3E}">
        <p14:creationId xmlns:p14="http://schemas.microsoft.com/office/powerpoint/2010/main" val="1748638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823"/>
            <a:ext cx="6700058" cy="67373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68A6B4-E1BF-4ACD-EBDB-890F236F15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5012" y="668202"/>
            <a:ext cx="3584295" cy="44759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2F4699-D709-FFEF-8CFA-C058A8897EEB}"/>
              </a:ext>
            </a:extLst>
          </p:cNvPr>
          <p:cNvSpPr/>
          <p:nvPr/>
        </p:nvSpPr>
        <p:spPr>
          <a:xfrm>
            <a:off x="408451" y="141997"/>
            <a:ext cx="2196561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ir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CB00F8D-EB5E-2F3A-81C2-B66BE34EC265}"/>
              </a:ext>
            </a:extLst>
          </p:cNvPr>
          <p:cNvSpPr/>
          <p:nvPr/>
        </p:nvSpPr>
        <p:spPr>
          <a:xfrm>
            <a:off x="719553" y="5579481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Wh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ir</a:t>
            </a:r>
            <a:r>
              <a:rPr lang="en-GB" sz="3600">
                <a:latin typeface="Sassoon Primary" pitchFamily="2" charset="77"/>
              </a:rPr>
              <a:t>l and tw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ir</a:t>
            </a:r>
            <a:r>
              <a:rPr lang="en-GB" sz="3600">
                <a:latin typeface="Sassoon Primary" pitchFamily="2" charset="77"/>
              </a:rPr>
              <a:t>l.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857E856-03BB-4BA4-AA42-9C8CA7F2CA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30649" y="1227859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73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39107" cy="68202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CF37AC4-2C0E-A5B1-0E41-444375CC41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7698" y="992817"/>
            <a:ext cx="3607506" cy="437812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416C3BB-6FF5-5CBF-FC3F-98B5F504BDA2}"/>
              </a:ext>
            </a:extLst>
          </p:cNvPr>
          <p:cNvSpPr/>
          <p:nvPr/>
        </p:nvSpPr>
        <p:spPr>
          <a:xfrm>
            <a:off x="493630" y="111671"/>
            <a:ext cx="2867087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5E0170-7971-AEEE-C8F7-3DD699676FA1}"/>
              </a:ext>
            </a:extLst>
          </p:cNvPr>
          <p:cNvSpPr/>
          <p:nvPr/>
        </p:nvSpPr>
        <p:spPr>
          <a:xfrm>
            <a:off x="719552" y="5542720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ou</a:t>
            </a:r>
            <a:r>
              <a:rPr lang="en-GB" sz="3600">
                <a:latin typeface="Sassoon Primary" pitchFamily="2" charset="77"/>
              </a:rPr>
              <a:t>t it 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ou</a:t>
            </a:r>
            <a:r>
              <a:rPr lang="en-GB" sz="3600">
                <a:latin typeface="Sassoon Primary" pitchFamily="2" charset="77"/>
              </a:rPr>
              <a:t>t.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0510FF-D5EE-40A7-8A65-FBB483640E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5470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7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6CF1604-EC6F-0141-C790-F9B4CAA296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0916" y="1488971"/>
            <a:ext cx="4104538" cy="37821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173C108-BC6B-2928-5272-E2412F608EF6}"/>
              </a:ext>
            </a:extLst>
          </p:cNvPr>
          <p:cNvSpPr/>
          <p:nvPr/>
        </p:nvSpPr>
        <p:spPr>
          <a:xfrm>
            <a:off x="463409" y="-97957"/>
            <a:ext cx="280771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  <a:cs typeface="Times New Roman" panose="02020603050405020304" pitchFamily="18" charset="0"/>
              </a:rPr>
              <a:t>oy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BD0850-AFC1-6B9D-77DE-8221B76EE9CC}"/>
              </a:ext>
            </a:extLst>
          </p:cNvPr>
          <p:cNvSpPr/>
          <p:nvPr/>
        </p:nvSpPr>
        <p:spPr>
          <a:xfrm>
            <a:off x="864521" y="5589309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oy</a:t>
            </a:r>
            <a:r>
              <a:rPr lang="en-GB" sz="3600">
                <a:latin typeface="Sassoon Primary" pitchFamily="2" charset="77"/>
              </a:rPr>
              <a:t> for a b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oy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2FB143E-A6E9-4C50-960C-8E17219F3F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691" y="1279343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76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750" y="217510"/>
            <a:ext cx="6409632" cy="63919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AFA476-D63F-02C6-379F-FEB968CF8D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234" y="1277736"/>
            <a:ext cx="3871766" cy="41316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83C601E-769E-1895-3DFC-964DD2EEA7DE}"/>
              </a:ext>
            </a:extLst>
          </p:cNvPr>
          <p:cNvSpPr/>
          <p:nvPr/>
        </p:nvSpPr>
        <p:spPr>
          <a:xfrm>
            <a:off x="337681" y="259002"/>
            <a:ext cx="2844906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4FCC783-D327-FEAC-F259-B222FBEA9848}"/>
              </a:ext>
            </a:extLst>
          </p:cNvPr>
          <p:cNvSpPr/>
          <p:nvPr/>
        </p:nvSpPr>
        <p:spPr>
          <a:xfrm>
            <a:off x="634566" y="5710163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M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ay</a:t>
            </a:r>
            <a:r>
              <a:rPr lang="en-GB" sz="3600">
                <a:latin typeface="Sassoon Primary" pitchFamily="2" charset="77"/>
              </a:rPr>
              <a:t> I pl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ay</a:t>
            </a:r>
            <a:r>
              <a:rPr lang="en-GB" sz="3600">
                <a:latin typeface="Sassoon Primary" pitchFamily="2" charset="77"/>
              </a:rPr>
              <a:t>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D01BF8-8E83-4B98-842E-15D9250547D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1172" y="1499534"/>
            <a:ext cx="3687387" cy="348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734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59FD15-19D2-D8B0-B466-E7FEF0FF5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5705" y="503591"/>
            <a:ext cx="3622910" cy="458552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2707E2C-81E1-311B-6EE8-AC59D31F2F7C}"/>
              </a:ext>
            </a:extLst>
          </p:cNvPr>
          <p:cNvSpPr/>
          <p:nvPr/>
        </p:nvSpPr>
        <p:spPr>
          <a:xfrm>
            <a:off x="385184" y="207193"/>
            <a:ext cx="2749902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ee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6B70D8-3AF2-DA06-CAFC-2ECAF033ADBA}"/>
              </a:ext>
            </a:extLst>
          </p:cNvPr>
          <p:cNvSpPr/>
          <p:nvPr/>
        </p:nvSpPr>
        <p:spPr>
          <a:xfrm>
            <a:off x="696000" y="5636096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What can you s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ee</a:t>
            </a:r>
            <a:r>
              <a:rPr lang="en-GB" sz="3600">
                <a:latin typeface="Sassoon Primary" pitchFamily="2" charset="77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4FD8CA-93DA-44A3-9346-C6496611E89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328" y="1433945"/>
            <a:ext cx="3949734" cy="365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412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6C34CF-1743-2866-503F-F43BA27CAF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0717" y="1164566"/>
            <a:ext cx="3098202" cy="39396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2355222-8F50-15E9-5434-08A2AE28D23E}"/>
              </a:ext>
            </a:extLst>
          </p:cNvPr>
          <p:cNvSpPr/>
          <p:nvPr/>
        </p:nvSpPr>
        <p:spPr>
          <a:xfrm>
            <a:off x="427037" y="346507"/>
            <a:ext cx="345253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igh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4C7502-BE0E-3CC8-1AB0-6845BC9A2A45}"/>
              </a:ext>
            </a:extLst>
          </p:cNvPr>
          <p:cNvSpPr/>
          <p:nvPr/>
        </p:nvSpPr>
        <p:spPr>
          <a:xfrm>
            <a:off x="719553" y="5657962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Fly h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igh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AF93A9-2E21-4C8A-83AA-EDDEC0DA782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719" y="1531619"/>
            <a:ext cx="3515590" cy="342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04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 descr="Shape, square&#10;&#10;Description automatically generated">
            <a:extLst>
              <a:ext uri="{FF2B5EF4-FFF2-40B4-BE49-F238E27FC236}">
                <a16:creationId xmlns:a16="http://schemas.microsoft.com/office/drawing/2014/main" id="{349C3464-A9E9-B19C-DD64-FCE757B55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6839106" cy="687720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6659015-0902-773B-D3AC-2AB252718594}"/>
              </a:ext>
            </a:extLst>
          </p:cNvPr>
          <p:cNvSpPr/>
          <p:nvPr/>
        </p:nvSpPr>
        <p:spPr>
          <a:xfrm>
            <a:off x="368135" y="113890"/>
            <a:ext cx="2992582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18E9F3-1926-EA0E-DC67-9F04FC77DB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6734" y="1425039"/>
            <a:ext cx="3354832" cy="389822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41F8A49-C6EF-B270-799C-37EDBDB72477}"/>
              </a:ext>
            </a:extLst>
          </p:cNvPr>
          <p:cNvSpPr/>
          <p:nvPr/>
        </p:nvSpPr>
        <p:spPr>
          <a:xfrm>
            <a:off x="719553" y="5677364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P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oo</a:t>
            </a:r>
            <a:r>
              <a:rPr lang="en-GB" sz="3600">
                <a:latin typeface="Sassoon Primary" pitchFamily="2" charset="77"/>
              </a:rPr>
              <a:t> at the z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oo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B3D8FE-4D00-416F-8B3A-9626E36D52E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9207" y="1568681"/>
            <a:ext cx="3902479" cy="3660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008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27A4C-40BB-D963-5B13-963EAA50D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3554" y="18867"/>
            <a:ext cx="6839107" cy="68202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54798E-0B34-3D6A-5EF5-470A0FF22E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0099" y="1222811"/>
            <a:ext cx="4057722" cy="400213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0CF9846-56CE-13E9-91AA-450C03960CB8}"/>
              </a:ext>
            </a:extLst>
          </p:cNvPr>
          <p:cNvSpPr/>
          <p:nvPr/>
        </p:nvSpPr>
        <p:spPr>
          <a:xfrm>
            <a:off x="152400" y="147537"/>
            <a:ext cx="3101439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oo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5FDF83-19BB-DF19-4962-E26F8DE85808}"/>
              </a:ext>
            </a:extLst>
          </p:cNvPr>
          <p:cNvSpPr/>
          <p:nvPr/>
        </p:nvSpPr>
        <p:spPr>
          <a:xfrm>
            <a:off x="696000" y="5545641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L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oo</a:t>
            </a:r>
            <a:r>
              <a:rPr lang="en-GB" sz="3600">
                <a:latin typeface="Sassoon Primary" pitchFamily="2" charset="77"/>
              </a:rPr>
              <a:t>k at a b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oo</a:t>
            </a:r>
            <a:r>
              <a:rPr lang="en-GB" sz="3600">
                <a:latin typeface="Sassoon Primary" pitchFamily="2" charset="77"/>
              </a:rPr>
              <a:t>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C14FC73-6B85-41BE-B2CA-4089F32C9F3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0066" y="1681595"/>
            <a:ext cx="3744871" cy="3494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592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990DC2B1-BAEF-74D7-D270-AD3A9C7C33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39107" cy="6858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129B2D-67D7-B869-A250-5453268A3E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9092" y="1067915"/>
            <a:ext cx="3632573" cy="37403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4BF8B6A-2D81-6809-A565-658865E2DCF2}"/>
              </a:ext>
            </a:extLst>
          </p:cNvPr>
          <p:cNvSpPr/>
          <p:nvPr/>
        </p:nvSpPr>
        <p:spPr>
          <a:xfrm>
            <a:off x="255091" y="98419"/>
            <a:ext cx="2574000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0DF2EAA-DA28-AAF0-F606-F350ACDF5C07}"/>
              </a:ext>
            </a:extLst>
          </p:cNvPr>
          <p:cNvSpPr/>
          <p:nvPr/>
        </p:nvSpPr>
        <p:spPr>
          <a:xfrm>
            <a:off x="736961" y="5466919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St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ar</a:t>
            </a:r>
            <a:r>
              <a:rPr lang="en-GB" sz="3600">
                <a:latin typeface="Sassoon Primary" pitchFamily="2" charset="77"/>
              </a:rPr>
              <a:t>t the c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ar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5A2F5A-F457-43EB-AA2C-6312607ADD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6067" y="1352550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24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6744E4-EC3C-2746-0C65-0C9DBFD93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0963" y="595888"/>
            <a:ext cx="3808131" cy="472354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9D3F6B1-E3E0-82F2-C585-CC9CEA2E2152}"/>
              </a:ext>
            </a:extLst>
          </p:cNvPr>
          <p:cNvSpPr/>
          <p:nvPr/>
        </p:nvSpPr>
        <p:spPr>
          <a:xfrm>
            <a:off x="458693" y="63626"/>
            <a:ext cx="2510138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72C4FF-C0C7-1192-6AA2-A6F7FF01C1A4}"/>
              </a:ext>
            </a:extLst>
          </p:cNvPr>
          <p:cNvSpPr/>
          <p:nvPr/>
        </p:nvSpPr>
        <p:spPr>
          <a:xfrm>
            <a:off x="696000" y="5636452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Shut the d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oor</a:t>
            </a:r>
            <a:r>
              <a:rPr lang="en-GB" sz="3600">
                <a:latin typeface="Sassoon Primary" pitchFamily="2" charset="77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415EA9-3773-44E0-B9D6-34AC4225B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0407" y="1277735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69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, square&#10;&#10;Description automatically generated">
            <a:extLst>
              <a:ext uri="{FF2B5EF4-FFF2-40B4-BE49-F238E27FC236}">
                <a16:creationId xmlns:a16="http://schemas.microsoft.com/office/drawing/2014/main" id="{F3450AC8-3EC1-A1FF-82B6-828CC975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39107" cy="6858000"/>
          </a:xfrm>
          <a:prstGeom prst="rect">
            <a:avLst/>
          </a:prstGeom>
        </p:spPr>
      </p:pic>
      <p:pic>
        <p:nvPicPr>
          <p:cNvPr id="3" name="Picture 2" descr="Shape, square&#10;&#10;Description automatically generated">
            <a:extLst>
              <a:ext uri="{FF2B5EF4-FFF2-40B4-BE49-F238E27FC236}">
                <a16:creationId xmlns:a16="http://schemas.microsoft.com/office/drawing/2014/main" id="{64386F0E-33C2-0EFD-CF35-E5D3D0AE4E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1"/>
            <a:ext cx="6895993" cy="68579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7230C1-C45B-099D-01B7-BF8C806FA7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653" y="665798"/>
            <a:ext cx="3885396" cy="44700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0D72645-B58C-AB4D-4514-9E4334710143}"/>
              </a:ext>
            </a:extLst>
          </p:cNvPr>
          <p:cNvSpPr/>
          <p:nvPr/>
        </p:nvSpPr>
        <p:spPr>
          <a:xfrm>
            <a:off x="493630" y="111671"/>
            <a:ext cx="3104593" cy="275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7300">
                <a:latin typeface="Sassoon Primary" pitchFamily="2" charset="77"/>
              </a:rPr>
              <a:t>air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AFA72B-2DEF-0D00-E3B5-83CF078DDEAB}"/>
              </a:ext>
            </a:extLst>
          </p:cNvPr>
          <p:cNvSpPr/>
          <p:nvPr/>
        </p:nvSpPr>
        <p:spPr>
          <a:xfrm>
            <a:off x="747995" y="5545871"/>
            <a:ext cx="540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>
                <a:latin typeface="Sassoon Primary" pitchFamily="2" charset="77"/>
              </a:rPr>
              <a:t>That’s not f</a:t>
            </a:r>
            <a:r>
              <a:rPr lang="en-GB" sz="3600">
                <a:solidFill>
                  <a:srgbClr val="00B050"/>
                </a:solidFill>
                <a:latin typeface="Sassoon Primary" pitchFamily="2" charset="77"/>
              </a:rPr>
              <a:t>air</a:t>
            </a:r>
            <a:r>
              <a:rPr lang="en-GB" sz="3600">
                <a:latin typeface="Sassoon Primary" pitchFamily="2" charset="77"/>
              </a:rPr>
              <a:t>!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6B62838-6453-4F5D-A048-86E702DD27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7897" y="1252797"/>
            <a:ext cx="4152900" cy="415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50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09cf7cb-f32e-48db-840d-3cbb6e24fd58" xsi:nil="true"/>
    <lcf76f155ced4ddcb4097134ff3c332f xmlns="0d391655-2708-48dd-b0a9-265a04aaf9a7">
      <Terms xmlns="http://schemas.microsoft.com/office/infopath/2007/PartnerControls"/>
    </lcf76f155ced4ddcb4097134ff3c332f>
    <p858010718274784ac2299201826377b xmlns="e09cf7cb-f32e-48db-840d-3cbb6e24fd58">
      <Terms xmlns="http://schemas.microsoft.com/office/infopath/2007/PartnerControls"/>
    </p858010718274784ac2299201826377b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7E3102220A8141A39D719EBA2DB2DF" ma:contentTypeVersion="15" ma:contentTypeDescription="Create a new document." ma:contentTypeScope="" ma:versionID="05b44ca0af7cb5e5578c72ab409d8208">
  <xsd:schema xmlns:xsd="http://www.w3.org/2001/XMLSchema" xmlns:xs="http://www.w3.org/2001/XMLSchema" xmlns:p="http://schemas.microsoft.com/office/2006/metadata/properties" xmlns:ns2="e09cf7cb-f32e-48db-840d-3cbb6e24fd58" xmlns:ns3="0d391655-2708-48dd-b0a9-265a04aaf9a7" targetNamespace="http://schemas.microsoft.com/office/2006/metadata/properties" ma:root="true" ma:fieldsID="83c9ddfbb87cca1b0fd70a1f6ccc2430" ns2:_="" ns3:_="">
    <xsd:import namespace="e09cf7cb-f32e-48db-840d-3cbb6e24fd58"/>
    <xsd:import namespace="0d391655-2708-48dd-b0a9-265a04aaf9a7"/>
    <xsd:element name="properties">
      <xsd:complexType>
        <xsd:sequence>
          <xsd:element name="documentManagement">
            <xsd:complexType>
              <xsd:all>
                <xsd:element ref="ns2:p858010718274784ac2299201826377b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9cf7cb-f32e-48db-840d-3cbb6e24fd58" elementFormDefault="qualified">
    <xsd:import namespace="http://schemas.microsoft.com/office/2006/documentManagement/types"/>
    <xsd:import namespace="http://schemas.microsoft.com/office/infopath/2007/PartnerControls"/>
    <xsd:element name="p858010718274784ac2299201826377b" ma:index="9" nillable="true" ma:taxonomy="true" ma:internalName="p858010718274784ac2299201826377b" ma:taxonomyFieldName="Staff_x0020_Category" ma:displayName="Staff Category" ma:fieldId="{98580107-1827-4784-ac22-99201826377b}" ma:sspId="7f1dce15-2e37-4e24-8ab6-ada8c2b8b0d1" ma:termSetId="37c9d4ae-53f9-422e-97dc-527c777db98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bd8c98a6-96a8-4ec7-97d3-67a72b348e26}" ma:internalName="TaxCatchAll" ma:showField="CatchAllData" ma:web="e09cf7cb-f32e-48db-840d-3cbb6e24fd5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91655-2708-48dd-b0a9-265a04aaf9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7f1dce15-2e37-4e24-8ab6-ada8c2b8b0d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F246BF6-DC0A-40ED-81B9-250B67802D4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EC15BD-C50F-49E8-B7F1-6C5396911123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0d391655-2708-48dd-b0a9-265a04aaf9a7"/>
    <ds:schemaRef ds:uri="http://purl.org/dc/dcmitype/"/>
    <ds:schemaRef ds:uri="http://purl.org/dc/elements/1.1/"/>
    <ds:schemaRef ds:uri="http://www.w3.org/XML/1998/namespace"/>
    <ds:schemaRef ds:uri="http://schemas.microsoft.com/office/infopath/2007/PartnerControls"/>
    <ds:schemaRef ds:uri="e09cf7cb-f32e-48db-840d-3cbb6e24fd58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84627C61-447D-497B-9762-461F84BB370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9cf7cb-f32e-48db-840d-3cbb6e24fd58"/>
    <ds:schemaRef ds:uri="0d391655-2708-48dd-b0a9-265a04aaf9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67</Words>
  <Application>Microsoft Office PowerPoint</Application>
  <PresentationFormat>Widescreen</PresentationFormat>
  <Paragraphs>24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Sassoon Primary</vt:lpstr>
      <vt:lpstr>Times New Roman</vt:lpstr>
      <vt:lpstr>Twinkl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Holt</dc:creator>
  <cp:lastModifiedBy>Mrs P OKane</cp:lastModifiedBy>
  <cp:revision>9</cp:revision>
  <cp:lastPrinted>2025-04-28T13:01:45Z</cp:lastPrinted>
  <dcterms:created xsi:type="dcterms:W3CDTF">2022-05-16T12:22:40Z</dcterms:created>
  <dcterms:modified xsi:type="dcterms:W3CDTF">2026-07-24T07:46:44Z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lpwstr>123200.000000000</vt:lpwstr>
  </property>
  <property fmtid="{D5CDD505-2E9C-101B-9397-08002B2CF9AE}" pid="3" name="ContentTypeId">
    <vt:lpwstr>0x010100697E3102220A8141A39D719EBA2DB2DF</vt:lpwstr>
  </property>
  <property fmtid="{D5CDD505-2E9C-101B-9397-08002B2CF9AE}" pid="4" name="Staff Category">
    <vt:lpwstr/>
  </property>
  <property fmtid="{D5CDD505-2E9C-101B-9397-08002B2CF9AE}" pid="5" name="MediaServiceImageTags">
    <vt:lpwstr/>
  </property>
</Properties>
</file>