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93" r:id="rId5"/>
    <p:sldId id="256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9" r:id="rId21"/>
    <p:sldId id="272" r:id="rId22"/>
    <p:sldId id="273" r:id="rId23"/>
    <p:sldId id="276" r:id="rId24"/>
    <p:sldId id="277" r:id="rId25"/>
    <p:sldId id="274" r:id="rId26"/>
    <p:sldId id="280" r:id="rId27"/>
    <p:sldId id="278" r:id="rId28"/>
    <p:sldId id="284" r:id="rId29"/>
    <p:sldId id="290" r:id="rId30"/>
    <p:sldId id="275" r:id="rId31"/>
    <p:sldId id="281" r:id="rId32"/>
    <p:sldId id="282" r:id="rId33"/>
    <p:sldId id="291" r:id="rId34"/>
    <p:sldId id="292" r:id="rId35"/>
    <p:sldId id="289" r:id="rId36"/>
    <p:sldId id="295" r:id="rId37"/>
  </p:sldIdLst>
  <p:sldSz cx="12192000" cy="6858000"/>
  <p:notesSz cx="9929813" cy="6799263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AEFA-2F81-0266-570E-7ADC61AEA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62945-463A-1CE5-46BE-C3E4500BB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7012E-48B7-DEE2-B0A9-89C883B7B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03/09/2026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1FA78-363A-4A3D-C2F2-E70034A3B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CC641-F6DD-F5B4-B64C-75C14DDD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612802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36103-1809-C2C0-761E-5FFB9AD1B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166A2-FD6A-F7D3-64CD-86BCAA2FA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55B33-A671-3491-E4C5-7A8D5F41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03/09/2026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D4029-3F3C-2DA8-D226-D2A2D56C3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44848-81FC-4FE6-FEE0-74C5BA3E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8275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4620AC-E464-674A-2111-7B85B6985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1C89D-5C54-32A2-D918-F9607D9A5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9F0AB-1E10-B683-61B2-AF7D287B6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03/09/2026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C1662-29C2-F4EA-726F-98C7076EC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CDE93-C297-DC42-B2A3-4F2FD94D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27649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53F3-3C68-A68F-141A-12A81C7D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9C293-0885-DD95-6BDC-64E4ABC38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B808D-B19A-93AF-50FD-6F16283AA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03/09/2026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31C1F-E0C1-D032-4BE8-F0B1EE80F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D0F40-18BB-FCF1-8D93-25045CA0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88996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66D23-69E1-2832-B24C-0F7AAF28F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384FD-7F67-3473-7F2D-88B4AFD82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CF61D-A4E7-D176-870D-F0991322F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03/09/2026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6BE41-2FFC-6A2F-C79D-40C294F84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6172B-F1AB-8041-9381-E43B375C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75605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943D4-4D9E-DC91-E082-E0D8F65D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FDA4C-D314-D58E-663A-5A50D59A7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C39EB-CA9F-F07E-0F04-DE72FADA0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16BEC-8B81-715E-113B-0FBA13B6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03/09/2026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6ABC9-4913-F33B-08FF-932E0EEA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04CA1-A08E-93B3-57B9-2E249A30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2013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B4ECC-9C67-56B3-3B3A-31DEC4AF7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8349F-11D5-7572-B00F-0BF99E86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5985A-594C-7F78-0C02-03B6F8859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08E4AD-119D-879B-1BBC-03AE8EB074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814F58-A85A-6908-9A11-260126455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C961FE-BF1C-F6A2-B8F2-7055A3781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03/09/2026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54D73-C8F4-6424-6718-0848E05E8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5BBBDD-C7DC-7580-F804-A2309918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66930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6158A-E956-8DEA-F2CB-F5A3B37F5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487F55-C1C8-6DFE-2B0D-717D872D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03/09/2026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237F1-FFD9-70CA-2C3C-E392CD2D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3B593-6B3D-86F4-EC8D-7690F6A2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6529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002193-FE1A-8DDA-EC77-55033E831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03/09/2026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1F3E3-8F05-BE3E-C858-0BC1356EE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233CD-2062-FAA0-37C5-39CA6AE8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77858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2C2B-C2CF-D07D-C8C0-6E6DF09BF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A5C03-2D8D-33C2-548C-B8CEBA513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6B12C-91BD-ED26-B6F9-959AEE1C6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27A-4724-03C8-EF48-944A02234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03/09/2026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D5CAC-8B0C-C391-AD2C-3221DB88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6E2CF-8CA1-CB1C-C21D-FAD8532B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3765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39C0E-3FBA-216F-62B3-D45D69AD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F9B125-C962-7CA4-CB04-C253A6A06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0DB4E-5CAD-AA99-A280-AA5501CF2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4DE38-3B4F-D9C0-BF7A-1961F9DD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2700-C8D4-8E48-8483-91961C336E60}" type="datetimeFigureOut">
              <a:rPr lang="en-JP" smtClean="0"/>
              <a:t>03/09/2026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69D7F-2D71-C37A-7071-3FDA68EE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0C4BC-DD86-E940-AA07-67E943C0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2630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52313F-684C-EC20-2DB4-29A6C725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13A11-550D-A2FF-E426-0710769CD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DA5AD-33F0-E7FE-AA10-B97387546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92700-C8D4-8E48-8483-91961C336E60}" type="datetimeFigureOut">
              <a:rPr lang="en-JP" smtClean="0"/>
              <a:t>03/09/2026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4DF83-7983-D197-6B57-FAC0E2254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99F90-91E3-9433-F150-F52CD7074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27DA-BEF3-7946-A8F8-9BD28A58241B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08958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D74D13-C069-9CDA-4971-FEEDFDB08086}"/>
              </a:ext>
            </a:extLst>
          </p:cNvPr>
          <p:cNvSpPr txBox="1"/>
          <p:nvPr/>
        </p:nvSpPr>
        <p:spPr>
          <a:xfrm>
            <a:off x="527258" y="1986314"/>
            <a:ext cx="11253209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00" dirty="0">
                <a:latin typeface="Sassoon Penpals" panose="02000400000000000000" pitchFamily="50" charset="0"/>
                <a:cs typeface="Sanskrit Text" panose="020B0502040204020203" pitchFamily="18" charset="0"/>
              </a:rPr>
              <a:t>Set 1 Sounds</a:t>
            </a:r>
          </a:p>
          <a:p>
            <a:pPr algn="ctr"/>
            <a:r>
              <a:rPr lang="en-GB" sz="4800" dirty="0">
                <a:latin typeface="Sassoon Penpals" panose="02000400000000000000" pitchFamily="50" charset="0"/>
                <a:cs typeface="Sanskrit Text" panose="020B0502040204020203" pitchFamily="18" charset="0"/>
              </a:rPr>
              <a:t>QR codes until 22nd June</a:t>
            </a:r>
          </a:p>
        </p:txBody>
      </p:sp>
    </p:spTree>
    <p:extLst>
      <p:ext uri="{BB962C8B-B14F-4D97-AF65-F5344CB8AC3E}">
        <p14:creationId xmlns:p14="http://schemas.microsoft.com/office/powerpoint/2010/main" val="3994075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38363"/>
            <a:ext cx="6800850" cy="6819637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52EBEDF-0B76-96A8-4C21-4DE2DF7D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363"/>
            <a:ext cx="6958013" cy="6996776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6C523DA-3F03-4553-880B-0EF08EC98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3" y="370966"/>
            <a:ext cx="5162550" cy="6154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F1904F-087D-4007-B844-08C00901B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899" y="1277735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69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107" cy="6858000"/>
          </a:xfrm>
          <a:prstGeom prst="rect">
            <a:avLst/>
          </a:prstGeom>
        </p:spPr>
      </p:pic>
      <p:pic>
        <p:nvPicPr>
          <p:cNvPr id="3" name="Picture 2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FFA8F7E4-9A1D-A5EF-0FAB-A0AC1113C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468312"/>
            <a:ext cx="5335100" cy="5921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AC221-A081-48F3-BF16-5308C772C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710" y="1252797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11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7CEF1824-5F90-282D-F59D-1ABC7E468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014258" cy="6861463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61A667F4-B636-56F3-500E-BAB330A3B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22" y="397075"/>
            <a:ext cx="5332413" cy="606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E03AEB-1C50-4C6E-9E0A-4D153F03C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772" y="1352550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9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5E514B31-1384-C092-CBBC-2608DFB4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003" cy="6858000"/>
          </a:xfrm>
          <a:prstGeom prst="rect">
            <a:avLst/>
          </a:prstGeom>
        </p:spPr>
      </p:pic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53C7AC2C-AA0B-EE86-8BCC-85A21F051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87" y="457200"/>
            <a:ext cx="4993215" cy="5934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48F4BC-14B1-4B56-8C88-86BEB22BC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707" y="1348209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18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1C0BC149-732A-628D-9E71-B8DBEAC4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3"/>
            <a:ext cx="6818844" cy="6781274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A528CEA-41C3-C165-38EA-758F8C407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51" y="371475"/>
            <a:ext cx="5120141" cy="6115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4FBDBC-BD9E-4F3A-8F18-C0E8C636B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081" y="1352550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86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38363"/>
            <a:ext cx="6800850" cy="6819637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52EBEDF-0B76-96A8-4C21-4DE2DF7D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363"/>
            <a:ext cx="6958013" cy="6996776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473B32E-088B-E8C5-E319-7AAEC6D3B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63" y="375069"/>
            <a:ext cx="5392737" cy="6107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059D1C-2258-408C-A49F-7F44A7108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710" y="1460301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87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107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43E7CCB-18AB-7385-44D8-3E208F4F9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30" y="482600"/>
            <a:ext cx="5426044" cy="589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7C947C-DC02-4D63-BFEC-0EE097807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637" y="1277736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21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1C0BC149-732A-628D-9E71-B8DBEAC4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3"/>
            <a:ext cx="6818844" cy="6781274"/>
          </a:xfrm>
          <a:prstGeom prst="rect">
            <a:avLst/>
          </a:prstGeom>
        </p:spPr>
      </p:pic>
      <p:pic>
        <p:nvPicPr>
          <p:cNvPr id="3" name="Picture 2" descr="A picture containing text, dish, food, sushi&#10;&#10;Description automatically generated">
            <a:extLst>
              <a:ext uri="{FF2B5EF4-FFF2-40B4-BE49-F238E27FC236}">
                <a16:creationId xmlns:a16="http://schemas.microsoft.com/office/drawing/2014/main" id="{F29487C0-5606-B286-447B-84E072654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17" y="353219"/>
            <a:ext cx="5598883" cy="61515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28E833-B2FD-41BA-BFDB-B345E079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273" y="1277736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04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7CEF1824-5F90-282D-F59D-1ABC7E468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014258" cy="6861463"/>
          </a:xfrm>
          <a:prstGeom prst="rect">
            <a:avLst/>
          </a:prstGeom>
        </p:spPr>
      </p:pic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E46942E4-AA2E-54FB-1FA4-48B031585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63" y="542924"/>
            <a:ext cx="5186056" cy="5886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70BB35-0C51-4EB2-B85A-EA47F3C08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463" y="1269422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84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5E514B31-1384-C092-CBBC-2608DFB4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003" cy="6858000"/>
          </a:xfrm>
          <a:prstGeom prst="rect">
            <a:avLst/>
          </a:prstGeom>
        </p:spPr>
      </p:pic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025CD7EA-097A-7F2A-92EB-6888EBD63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1" y="361269"/>
            <a:ext cx="5435599" cy="6135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BC44D-BC02-4C72-8A61-9CBF0E5DB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404" y="1352549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85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7CEF1824-5F90-282D-F59D-1ABC7E468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132930"/>
            <a:ext cx="6757982" cy="661077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D31A0A2-6A62-A7BD-B9F5-027FEE938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484514"/>
            <a:ext cx="5248275" cy="5888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2D50C9-46B2-4041-9AB7-32071A472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707" y="1227859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107" cy="6858000"/>
          </a:xfrm>
          <a:prstGeom prst="rect">
            <a:avLst/>
          </a:prstGeom>
        </p:spPr>
      </p:pic>
      <p:pic>
        <p:nvPicPr>
          <p:cNvPr id="3" name="Picture 2" descr="A close-up of a faucet&#10;&#10;Description automatically generated">
            <a:extLst>
              <a:ext uri="{FF2B5EF4-FFF2-40B4-BE49-F238E27FC236}">
                <a16:creationId xmlns:a16="http://schemas.microsoft.com/office/drawing/2014/main" id="{5061DF7A-2015-7EB1-8A9A-A49ABF5C3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355600"/>
            <a:ext cx="5448300" cy="6146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9B3A1E-E34E-41DB-BDF3-73641F381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807" y="1244484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29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7CEF1824-5F90-282D-F59D-1ABC7E468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014258" cy="6861463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C0B36-A15B-AA0B-A778-AB0A2E680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14" y="438944"/>
            <a:ext cx="5190286" cy="5980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220D89-3BFE-4E33-9F27-EB59F6B32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710" y="1485553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07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1C0BC149-732A-628D-9E71-B8DBEAC4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3"/>
            <a:ext cx="6818844" cy="6781274"/>
          </a:xfrm>
          <a:prstGeom prst="rect">
            <a:avLst/>
          </a:prstGeom>
        </p:spPr>
      </p:pic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CE32B065-B499-CC11-0715-202FE0D92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13" y="383381"/>
            <a:ext cx="5465587" cy="6091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6BFE4C-A92D-43EF-9FD4-08FB749D1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208" y="1352549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02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38363"/>
            <a:ext cx="6800850" cy="6819637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52EBEDF-0B76-96A8-4C21-4DE2DF7D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5" y="75138"/>
            <a:ext cx="6895808" cy="6746085"/>
          </a:xfrm>
          <a:prstGeom prst="rect">
            <a:avLst/>
          </a:prstGeom>
        </p:spPr>
      </p:pic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02B3B2F1-A464-9C69-C36A-2CA99C4BC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11" y="414338"/>
            <a:ext cx="5487989" cy="6016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0B7018-359F-4DD0-A52C-E56CCC477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4146" y="1286048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3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5E514B31-1384-C092-CBBC-2608DFB4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003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464DF29-8F77-461D-DD27-83140D729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19" y="330200"/>
            <a:ext cx="5538281" cy="619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982E65-278B-466C-BB69-0970CFE4D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722" y="1352550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02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38363"/>
            <a:ext cx="6800850" cy="6819637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52EBEDF-0B76-96A8-4C21-4DE2DF7D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363"/>
            <a:ext cx="6958013" cy="6996776"/>
          </a:xfrm>
          <a:prstGeom prst="rect">
            <a:avLst/>
          </a:prstGeom>
        </p:spPr>
      </p:pic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04923E6D-5B2F-74D8-30E9-15F18222E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05" y="399851"/>
            <a:ext cx="5689600" cy="6273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7F4A04-F2B1-46EA-9034-0B33F97A0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714" y="1236172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6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1C0BC149-732A-628D-9E71-B8DBEAC4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3"/>
            <a:ext cx="6818844" cy="678127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91901AF-E823-5EA0-C254-7454EE8CE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509152"/>
            <a:ext cx="4938714" cy="58396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004922-288A-4C74-AE22-907DFB74C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019" y="1244485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84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38363"/>
            <a:ext cx="6800850" cy="6819637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52EBEDF-0B76-96A8-4C21-4DE2DF7D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363"/>
            <a:ext cx="6958013" cy="6996776"/>
          </a:xfrm>
          <a:prstGeom prst="rect">
            <a:avLst/>
          </a:prstGeom>
        </p:spPr>
      </p:pic>
      <p:pic>
        <p:nvPicPr>
          <p:cNvPr id="7" name="Picture 6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CA6F0699-5E44-19AF-A5BE-3B73BA194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42" y="534325"/>
            <a:ext cx="5170726" cy="5827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138F05-6D9E-43FC-B0BC-50BA88F3B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278" y="1227859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47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7CEF1824-5F90-282D-F59D-1ABC7E468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014258" cy="6861463"/>
          </a:xfrm>
          <a:prstGeom prst="rect">
            <a:avLst/>
          </a:prstGeom>
        </p:spPr>
      </p:pic>
      <p:pic>
        <p:nvPicPr>
          <p:cNvPr id="3" name="Picture 2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E6E14F4F-92F6-89DA-DC0C-E0D91DB25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29" y="355600"/>
            <a:ext cx="5410200" cy="6146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9BCB19-38C5-47AF-AED7-56ECCC8F6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583" y="1202921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63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107" cy="6858000"/>
          </a:xfrm>
          <a:prstGeom prst="rect">
            <a:avLst/>
          </a:prstGeom>
        </p:spPr>
      </p:pic>
      <p:pic>
        <p:nvPicPr>
          <p:cNvPr id="3" name="Picture 2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A7A88512-107F-72B8-D8DC-A396E690B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75" y="634206"/>
            <a:ext cx="4963553" cy="55895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2FCB8C-BBDE-40AF-BB11-995D4A5E8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147" y="1103168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6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5E514B31-1384-C092-CBBC-2608DFB4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003" cy="6858000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B899DE9-5AA8-9B0F-9795-20A9249C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15" y="487493"/>
            <a:ext cx="5610980" cy="5921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B8AD1A-708D-4E9C-8B8A-6240DA053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961" y="1144732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84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5E514B31-1384-C092-CBBC-2608DFB4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003" cy="68580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3B1FE16-8AE4-02EC-5FEA-9AC9CE243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78" y="724694"/>
            <a:ext cx="5537644" cy="5408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C1719B-4869-4E63-BBC5-F87470948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648" y="1244484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20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38363"/>
            <a:ext cx="6800850" cy="6819637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52EBEDF-0B76-96A8-4C21-4DE2DF7D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363"/>
            <a:ext cx="6958013" cy="6996776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48BDEE7-BAB6-B3B3-2C93-542604F0F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37" y="971550"/>
            <a:ext cx="6220081" cy="49847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FC014E-9EE5-4F8A-8EF5-18529FAC5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563" y="1202921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63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107" cy="68580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99F0644-71EC-1233-EED7-13D28E905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88" y="1020365"/>
            <a:ext cx="5881324" cy="4817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10B18C-1FCD-4451-8872-1DB6AB492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112" y="1211234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64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DC10B-482B-4D22-8E32-9E4C951FB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98" y="355023"/>
            <a:ext cx="1441912" cy="1441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3B4023-FF71-409B-A807-841D3D336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045" y="355023"/>
            <a:ext cx="1525039" cy="1525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CB349C-5032-42E5-9C2D-9314A93F8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393" y="355023"/>
            <a:ext cx="1525039" cy="1525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2DF954-B7D0-4BB8-974B-BFFD5A9D5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367" y="355023"/>
            <a:ext cx="1616479" cy="1616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1AE62-DF2F-4F04-A43B-C2AAB76CBC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220" y="355023"/>
            <a:ext cx="1616479" cy="1616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48F9D-E504-47DB-88EB-B934A9A557E1}"/>
              </a:ext>
            </a:extLst>
          </p:cNvPr>
          <p:cNvSpPr txBox="1"/>
          <p:nvPr/>
        </p:nvSpPr>
        <p:spPr>
          <a:xfrm>
            <a:off x="1534045" y="1796935"/>
            <a:ext cx="548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Additional films with </a:t>
            </a:r>
            <a:r>
              <a:rPr lang="en-GB" dirty="0" err="1"/>
              <a:t>wordtime</a:t>
            </a:r>
            <a:r>
              <a:rPr lang="en-GB" dirty="0"/>
              <a:t> – blending special friends (</a:t>
            </a:r>
            <a:r>
              <a:rPr lang="en-GB" dirty="0" err="1"/>
              <a:t>sh</a:t>
            </a:r>
            <a:r>
              <a:rPr lang="en-GB" dirty="0"/>
              <a:t>/</a:t>
            </a:r>
            <a:r>
              <a:rPr lang="en-GB" dirty="0" err="1"/>
              <a:t>ch</a:t>
            </a:r>
            <a:r>
              <a:rPr lang="en-GB" dirty="0"/>
              <a:t>/</a:t>
            </a:r>
            <a:r>
              <a:rPr lang="en-GB" dirty="0" err="1"/>
              <a:t>qu</a:t>
            </a:r>
            <a:r>
              <a:rPr lang="en-GB" dirty="0"/>
              <a:t>/</a:t>
            </a:r>
            <a:r>
              <a:rPr lang="en-GB" dirty="0" err="1"/>
              <a:t>th</a:t>
            </a:r>
            <a:r>
              <a:rPr lang="en-GB" dirty="0"/>
              <a:t>/ng/</a:t>
            </a:r>
            <a:r>
              <a:rPr lang="en-GB" dirty="0" err="1"/>
              <a:t>nk</a:t>
            </a:r>
            <a:r>
              <a:rPr lang="en-GB" dirty="0"/>
              <a:t>/ck/ff/</a:t>
            </a:r>
            <a:r>
              <a:rPr lang="en-GB" dirty="0" err="1"/>
              <a:t>ll</a:t>
            </a:r>
            <a:r>
              <a:rPr lang="en-GB" dirty="0"/>
              <a:t>/ss/</a:t>
            </a:r>
            <a:r>
              <a:rPr lang="en-GB" dirty="0" err="1"/>
              <a:t>zz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C8EC41-A986-4CBF-921F-B95934887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198" y="2629766"/>
            <a:ext cx="1528661" cy="1528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3C6625-7CFF-4970-8BA0-042FB8930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4110" y="2629766"/>
            <a:ext cx="1599854" cy="1599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895A9C-162E-46D0-9411-6E91C00FCB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5026" y="2629766"/>
            <a:ext cx="1599855" cy="15998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2E5C7B-09EC-4E23-92B3-DACBFBA69E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9317" y="2629766"/>
            <a:ext cx="1599855" cy="1599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3627E2-D8AC-46A8-9639-512890D423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0234" y="2629766"/>
            <a:ext cx="1663235" cy="1663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FF4D11-8F0A-4AC0-95E8-AB6ABA6CA9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1151" y="2650523"/>
            <a:ext cx="1599855" cy="15998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04F52A-2BC3-40C7-A643-A89B071315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60242" y="2650523"/>
            <a:ext cx="1663235" cy="1663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85185B-5A61-448B-A9AC-E1DB3CD2DB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4682" y="4049126"/>
            <a:ext cx="1690622" cy="16906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40F0C2-7922-4903-847D-A9E53B10C1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6393" y="4066209"/>
            <a:ext cx="1663235" cy="16632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9CEB44-9105-45F4-BA84-2132F7BDAB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2838" y="4066209"/>
            <a:ext cx="1690623" cy="16906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B8FF79-FDEC-421C-A91E-01335D7674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3783" y="4049126"/>
            <a:ext cx="1778096" cy="17780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7739DD-B7CD-4F19-A6C2-AC0BFA08133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13772" y="4066209"/>
            <a:ext cx="1778097" cy="17780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396141-BBB0-43E2-84A6-D50CD0759C3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43384" y="4066208"/>
            <a:ext cx="1748473" cy="17484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862C25-803F-4EE9-BBA8-1DE51D1D86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77221" y="4105859"/>
            <a:ext cx="1708821" cy="17088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17BCA65-8CC5-4576-B127-461609749DE4}"/>
              </a:ext>
            </a:extLst>
          </p:cNvPr>
          <p:cNvSpPr txBox="1"/>
          <p:nvPr/>
        </p:nvSpPr>
        <p:spPr>
          <a:xfrm>
            <a:off x="3155026" y="5677751"/>
            <a:ext cx="415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Reading Special Friends and Longer Words </a:t>
            </a:r>
          </a:p>
        </p:txBody>
      </p:sp>
    </p:spTree>
    <p:extLst>
      <p:ext uri="{BB962C8B-B14F-4D97-AF65-F5344CB8AC3E}">
        <p14:creationId xmlns:p14="http://schemas.microsoft.com/office/powerpoint/2010/main" val="4288400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1C0BC149-732A-628D-9E71-B8DBEAC4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3"/>
            <a:ext cx="6818844" cy="6781274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8B4DD8C-08F0-E345-4309-A31EC0E38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7" y="369887"/>
            <a:ext cx="5244193" cy="611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544534-E7B4-422F-BE51-BBC6647EE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397" y="1244485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49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38363"/>
            <a:ext cx="6800850" cy="6819637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52EBEDF-0B76-96A8-4C21-4DE2DF7D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363"/>
            <a:ext cx="6958013" cy="6996776"/>
          </a:xfrm>
          <a:prstGeom prst="rect">
            <a:avLst/>
          </a:prstGeom>
        </p:spPr>
      </p:pic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7DA59A04-95D6-0799-BD77-FC8A84A53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50" y="423660"/>
            <a:ext cx="5365750" cy="6226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B2EA4D-0E6A-4D2E-BE0F-3737FC5CE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837" y="1177983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44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3450AC8-3EC1-A1FF-82B6-828CC975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107" cy="68580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7EB530D-E9BD-99F9-0A35-18F3B091E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385762"/>
            <a:ext cx="5048194" cy="6086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44B858-23EF-4AD3-94DC-32F3438BD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521" y="1227859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7CEF1824-5F90-282D-F59D-1ABC7E468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014258" cy="6861463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A364485-D20F-C4F9-99E8-E121C6434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77" y="457200"/>
            <a:ext cx="5032703" cy="594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7CA5C8-FDD1-46B6-8693-686A72525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528" y="1269423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78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5E514B31-1384-C092-CBBC-2608DFB4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9003" cy="6858000"/>
          </a:xfrm>
          <a:prstGeom prst="rect">
            <a:avLst/>
          </a:prstGeom>
        </p:spPr>
      </p:pic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87EAA51D-940C-9D5C-075F-C63675C30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25" y="338360"/>
            <a:ext cx="5441950" cy="6181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3065A-1FCF-413E-9EC0-429877232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463" y="1286048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28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1C0BC149-732A-628D-9E71-B8DBEAC4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3"/>
            <a:ext cx="6818844" cy="6781274"/>
          </a:xfrm>
          <a:prstGeom prst="rect">
            <a:avLst/>
          </a:prstGeom>
        </p:spPr>
      </p:pic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865C3B94-1B16-DE3D-6C27-C03BF44FA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23" y="484981"/>
            <a:ext cx="4997597" cy="5888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442CE7-E8B1-440F-8EA6-307DF979C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957" y="1194608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97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09cf7cb-f32e-48db-840d-3cbb6e24fd58" xsi:nil="true"/>
    <lcf76f155ced4ddcb4097134ff3c332f xmlns="0d391655-2708-48dd-b0a9-265a04aaf9a7">
      <Terms xmlns="http://schemas.microsoft.com/office/infopath/2007/PartnerControls"/>
    </lcf76f155ced4ddcb4097134ff3c332f>
    <p858010718274784ac2299201826377b xmlns="e09cf7cb-f32e-48db-840d-3cbb6e24fd58">
      <Terms xmlns="http://schemas.microsoft.com/office/infopath/2007/PartnerControls"/>
    </p858010718274784ac2299201826377b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7E3102220A8141A39D719EBA2DB2DF" ma:contentTypeVersion="15" ma:contentTypeDescription="Create a new document." ma:contentTypeScope="" ma:versionID="05b44ca0af7cb5e5578c72ab409d8208">
  <xsd:schema xmlns:xsd="http://www.w3.org/2001/XMLSchema" xmlns:xs="http://www.w3.org/2001/XMLSchema" xmlns:p="http://schemas.microsoft.com/office/2006/metadata/properties" xmlns:ns2="e09cf7cb-f32e-48db-840d-3cbb6e24fd58" xmlns:ns3="0d391655-2708-48dd-b0a9-265a04aaf9a7" targetNamespace="http://schemas.microsoft.com/office/2006/metadata/properties" ma:root="true" ma:fieldsID="83c9ddfbb87cca1b0fd70a1f6ccc2430" ns2:_="" ns3:_="">
    <xsd:import namespace="e09cf7cb-f32e-48db-840d-3cbb6e24fd58"/>
    <xsd:import namespace="0d391655-2708-48dd-b0a9-265a04aaf9a7"/>
    <xsd:element name="properties">
      <xsd:complexType>
        <xsd:sequence>
          <xsd:element name="documentManagement">
            <xsd:complexType>
              <xsd:all>
                <xsd:element ref="ns2:p858010718274784ac2299201826377b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9cf7cb-f32e-48db-840d-3cbb6e24fd58" elementFormDefault="qualified">
    <xsd:import namespace="http://schemas.microsoft.com/office/2006/documentManagement/types"/>
    <xsd:import namespace="http://schemas.microsoft.com/office/infopath/2007/PartnerControls"/>
    <xsd:element name="p858010718274784ac2299201826377b" ma:index="9" nillable="true" ma:taxonomy="true" ma:internalName="p858010718274784ac2299201826377b" ma:taxonomyFieldName="Staff_x0020_Category" ma:displayName="Staff Category" ma:fieldId="{98580107-1827-4784-ac22-99201826377b}" ma:sspId="7f1dce15-2e37-4e24-8ab6-ada8c2b8b0d1" ma:termSetId="37c9d4ae-53f9-422e-97dc-527c777db98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bd8c98a6-96a8-4ec7-97d3-67a72b348e26}" ma:internalName="TaxCatchAll" ma:showField="CatchAllData" ma:web="e09cf7cb-f32e-48db-840d-3cbb6e24fd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91655-2708-48dd-b0a9-265a04aaf9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f1dce15-2e37-4e24-8ab6-ada8c2b8b0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246BF6-DC0A-40ED-81B9-250B67802D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EC15BD-C50F-49E8-B7F1-6C5396911123}">
  <ds:schemaRefs>
    <ds:schemaRef ds:uri="e09cf7cb-f32e-48db-840d-3cbb6e24fd58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0d391655-2708-48dd-b0a9-265a04aaf9a7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AAA9F8A-7E9D-4E27-8327-23681F4ECA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9cf7cb-f32e-48db-840d-3cbb6e24fd58"/>
    <ds:schemaRef ds:uri="0d391655-2708-48dd-b0a9-265a04aaf9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6944</TotalTime>
  <Words>44</Words>
  <Application>Microsoft Office PowerPoint</Application>
  <PresentationFormat>Widescreen</PresentationFormat>
  <Paragraphs>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Sanskrit Text</vt:lpstr>
      <vt:lpstr>Sassoon Penpals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Holt</dc:creator>
  <cp:lastModifiedBy>Mrs P OKane</cp:lastModifiedBy>
  <cp:revision>28</cp:revision>
  <cp:lastPrinted>2025-07-17T12:49:52Z</cp:lastPrinted>
  <dcterms:created xsi:type="dcterms:W3CDTF">2022-05-16T12:22:40Z</dcterms:created>
  <dcterms:modified xsi:type="dcterms:W3CDTF">2026-03-09T16:54:25Z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123200.000000000</vt:lpwstr>
  </property>
  <property fmtid="{D5CDD505-2E9C-101B-9397-08002B2CF9AE}" pid="3" name="ContentTypeId">
    <vt:lpwstr>0x010100697E3102220A8141A39D719EBA2DB2DF</vt:lpwstr>
  </property>
  <property fmtid="{D5CDD505-2E9C-101B-9397-08002B2CF9AE}" pid="4" name="Staff Category">
    <vt:lpwstr/>
  </property>
  <property fmtid="{D5CDD505-2E9C-101B-9397-08002B2CF9AE}" pid="5" name="MediaServiceImageTags">
    <vt:lpwstr/>
  </property>
</Properties>
</file>