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3B41D-1EDA-4190-9B89-E9CF3BFF64F5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CF007-21AF-4DC3-8708-0478A2E622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96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AB446-19E8-40B8-A9C6-106F54F9C3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892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14746-3F7F-4D58-85CD-BA9C69AF9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55348-7960-4290-96B3-98E4FB7B2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CF62F-F0AD-4AEC-A080-CDCE8EF11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5F033-8D9C-430E-9C92-48169E219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44527-BED8-42DB-93E1-1EFD6FD0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36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FA879-C854-467D-986B-5145BF65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763DD-1431-471C-BEF3-E65758B74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2C009-B036-4F84-AD77-7A87DD8E3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18DDA-70EC-4C23-938E-67DAF0F4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B0C1C-7698-4EC4-B556-CF02B809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36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6D4C3-DCB6-4D84-AD1A-03A57DDA9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EA6A5-2564-4C2D-A18A-ED71E67CB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1B842-3732-4740-9DBF-2A931837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B45FD-F9F5-401D-ADB3-755C2D5F5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39E4F-E13F-46A1-B5A0-0BA58934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73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5E598-F448-43A2-ADAE-867A89E9E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944A3-2D57-4D49-914D-0C228295E5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AE0002-AD64-4668-9405-1EC2A76D4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44444-7B1E-4B33-A9DB-60DC94736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EB222-1F04-4575-93D1-C56459FB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ECBFC-255F-43F0-8BD5-215C8816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87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A3B76-F008-496E-8F92-0FA7A8162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4B26A-E57C-4890-85BD-DFFA64B51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3D0061-7BDD-4D80-858F-06B303B2E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463CF1-BF64-4CFC-8841-5B44C67F1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1C959-6FC4-4DC4-901B-B981C8379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E1CF48-5424-4EF4-8EA2-520B9FECB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C1CD3D-AF95-438C-A54A-25569447A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F78DAB-6202-4FA5-8A27-DB8DA2FDC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750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59C9-74A2-48E2-98EC-67F76DBA6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35CEFE-C06D-4C21-8CF3-BD874F12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B97AF-0EB0-4EC9-AA98-0C64D8A2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5DED8-A7F7-44BD-B6F5-05CEB2BB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51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2BA3F6-45C9-4A50-B6CD-C8E3AE89B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C343BD-A15B-40A8-A461-F6FF6E46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4E316-4A35-4D5F-B0EB-18881CECB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83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9AD3-10E8-4F05-90A7-7675327F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A6A75-A208-4C26-B842-BFBBA48C4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98FD83-9A4E-4464-B038-A9FB9FEE7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F80EF3-15FE-44CE-9D8A-9990839DF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F7CF6-C964-41F9-AA0E-B2C08541D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A1E82-B8E2-4E07-A9F8-09C42B28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88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E465-7314-464E-9932-9C108CF76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A6C0B6-584C-4CF0-B9DE-AF4C4D495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2A560-D8A3-4350-826D-3A6867526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25BE9-0EF5-438C-A347-006429F5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88289-C7A0-45A0-BD37-C86ACD00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D5648-B432-484E-9FFF-5F008A94A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48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768E-0308-48FC-B715-CCB7F84C4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F8F03-B81E-46A9-8CC2-3EDFD473C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112BC-CD91-41BB-A865-2857FFE05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4152F-8CDC-4096-8991-42247547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3E5E5-17E9-43C0-9F22-19E3DE43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512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B17DDA-F05C-45A7-ACD6-44241CB597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619ED-7A0A-41A3-87B6-4D454D275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88ECA-9171-4094-AC41-414456AFF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D2AB0-197F-419E-BA0B-C0B62216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478E6-8C30-4B4A-BA52-F1E2EB40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4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BA92EE-BA2D-4B98-9E71-3849C6C6C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7DC2B-C866-41D6-A04C-CC2C3C10D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1261B-2D35-4E3E-A620-82BE7779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EB29B-09D0-406A-817E-4EA5248776E4}" type="datetimeFigureOut">
              <a:rPr lang="en-GB" smtClean="0"/>
              <a:t>03/09/2025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BE320-69DD-49B5-8628-1C813038A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2BFFF-3F1B-44D4-B262-B499C9262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D1344-F5E0-4819-95C9-79C1608484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603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DE862C-7F3E-4DC9-9CF1-B12D933311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4" t="16217" r="62226" b="56470"/>
          <a:stretch/>
        </p:blipFill>
        <p:spPr>
          <a:xfrm>
            <a:off x="4674594" y="1270247"/>
            <a:ext cx="2842813" cy="1456580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6B24CEA-DAB2-714C-A2CC-76B45CCAB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998598"/>
              </p:ext>
            </p:extLst>
          </p:nvPr>
        </p:nvGraphicFramePr>
        <p:xfrm>
          <a:off x="1653311" y="1270247"/>
          <a:ext cx="3021284" cy="2373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642">
                  <a:extLst>
                    <a:ext uri="{9D8B030D-6E8A-4147-A177-3AD203B41FA5}">
                      <a16:colId xmlns:a16="http://schemas.microsoft.com/office/drawing/2014/main" val="660292962"/>
                    </a:ext>
                  </a:extLst>
                </a:gridCol>
                <a:gridCol w="1510642">
                  <a:extLst>
                    <a:ext uri="{9D8B030D-6E8A-4147-A177-3AD203B41FA5}">
                      <a16:colId xmlns:a16="http://schemas.microsoft.com/office/drawing/2014/main" val="2545508880"/>
                    </a:ext>
                  </a:extLst>
                </a:gridCol>
              </a:tblGrid>
              <a:tr h="309489">
                <a:tc gridSpan="2">
                  <a:txBody>
                    <a:bodyPr/>
                    <a:lstStyle/>
                    <a:p>
                      <a:pPr algn="ctr"/>
                      <a:r>
                        <a:rPr lang="en-GB" sz="15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Key Vocabulary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27458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Value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Tens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57011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Hundreds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Thousands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829268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Ascending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Descending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654443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Digit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Order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194126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Numeral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Equal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778815"/>
                  </a:ext>
                </a:extLst>
              </a:tr>
              <a:tr h="337625"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Rounding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>
                          <a:latin typeface="Century Gothic" panose="020B0502020202020204" pitchFamily="34" charset="0"/>
                        </a:rPr>
                        <a:t>Compare</a:t>
                      </a:r>
                    </a:p>
                  </a:txBody>
                  <a:tcPr marL="84406" marR="84406" marT="42203" marB="42203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8225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FD57088-964A-DE42-BB6C-7514DD6A9AA7}"/>
              </a:ext>
            </a:extLst>
          </p:cNvPr>
          <p:cNvSpPr txBox="1"/>
          <p:nvPr/>
        </p:nvSpPr>
        <p:spPr>
          <a:xfrm>
            <a:off x="1566233" y="222194"/>
            <a:ext cx="9144000" cy="944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22041"/>
            <a:r>
              <a:rPr lang="en-GB" sz="5400" b="1" dirty="0">
                <a:solidFill>
                  <a:srgbClr val="00B050"/>
                </a:solidFill>
                <a:latin typeface="Century Gothic" panose="020B0502020202020204" pitchFamily="34" charset="0"/>
                <a:ea typeface="HelloEtchASketch" panose="02000603000000000000" pitchFamily="2" charset="0"/>
                <a:cs typeface="Baloo" panose="03080902040302020200" pitchFamily="66" charset="77"/>
              </a:rPr>
              <a:t>YEAR 5 </a:t>
            </a:r>
            <a:r>
              <a:rPr lang="en-GB" sz="5539" b="1" dirty="0">
                <a:solidFill>
                  <a:srgbClr val="00B050"/>
                </a:solidFill>
                <a:latin typeface="Century Gothic" panose="020B0502020202020204" pitchFamily="34" charset="0"/>
                <a:ea typeface="HelloEtchASketch" panose="02000603000000000000" pitchFamily="2" charset="0"/>
                <a:cs typeface="Baloo" panose="03080902040302020200" pitchFamily="66" charset="77"/>
              </a:rPr>
              <a:t>-</a:t>
            </a:r>
            <a:r>
              <a:rPr lang="en-GB" sz="4985" b="1" dirty="0">
                <a:solidFill>
                  <a:srgbClr val="00B050"/>
                </a:solidFill>
                <a:latin typeface="Century Gothic" panose="020B0502020202020204" pitchFamily="34" charset="0"/>
                <a:ea typeface="HelloEtchASketch" panose="02000603000000000000" pitchFamily="2" charset="0"/>
                <a:cs typeface="Baloo" panose="03080902040302020200" pitchFamily="66" charset="77"/>
              </a:rPr>
              <a:t> </a:t>
            </a:r>
            <a:r>
              <a:rPr lang="en-GB" sz="5400" b="1" dirty="0">
                <a:solidFill>
                  <a:srgbClr val="00B050"/>
                </a:solidFill>
                <a:latin typeface="Century Gothic" panose="020B0502020202020204" pitchFamily="34" charset="0"/>
                <a:ea typeface="HelloEtchASketch" panose="02000603000000000000" pitchFamily="2" charset="0"/>
                <a:cs typeface="Baloo" panose="03080902040302020200" pitchFamily="66" charset="77"/>
              </a:rPr>
              <a:t>Place Value</a:t>
            </a:r>
            <a:endParaRPr lang="en-GB" sz="5539" b="1" dirty="0">
              <a:solidFill>
                <a:srgbClr val="00B050"/>
              </a:solidFill>
              <a:latin typeface="Century Gothic" panose="020B0502020202020204" pitchFamily="34" charset="0"/>
              <a:ea typeface="HelloEtchASketch" panose="02000603000000000000" pitchFamily="2" charset="0"/>
              <a:cs typeface="Baloo" panose="03080902040302020200" pitchFamily="66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167EC1-ADD4-4990-91C9-8744136FDB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14" t="16721" r="8544" b="25183"/>
          <a:stretch/>
        </p:blipFill>
        <p:spPr>
          <a:xfrm>
            <a:off x="2319383" y="3905765"/>
            <a:ext cx="7553235" cy="2504634"/>
          </a:xfrm>
          <a:prstGeom prst="rect">
            <a:avLst/>
          </a:prstGeom>
        </p:spPr>
      </p:pic>
      <p:pic>
        <p:nvPicPr>
          <p:cNvPr id="7" name="Picture 2" descr="Welcome!: We've Got the Power!">
            <a:extLst>
              <a:ext uri="{FF2B5EF4-FFF2-40B4-BE49-F238E27FC236}">
                <a16:creationId xmlns:a16="http://schemas.microsoft.com/office/drawing/2014/main" id="{37C7B20D-A883-4267-A473-00EE97896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292" y="2643200"/>
            <a:ext cx="1659417" cy="134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D055F8-1325-4CF7-B465-E4E99BBF68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7406" y="1124327"/>
            <a:ext cx="3108361" cy="2781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8BF347E-9463-47B2-9ED2-3AFA27791897}"/>
              </a:ext>
            </a:extLst>
          </p:cNvPr>
          <p:cNvSpPr/>
          <p:nvPr/>
        </p:nvSpPr>
        <p:spPr>
          <a:xfrm>
            <a:off x="1210236" y="71718"/>
            <a:ext cx="9672918" cy="6642848"/>
          </a:xfrm>
          <a:prstGeom prst="rect">
            <a:avLst/>
          </a:prstGeom>
          <a:noFill/>
          <a:ln w="76200"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851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Baloo</vt:lpstr>
      <vt:lpstr>Calibri</vt:lpstr>
      <vt:lpstr>Calibri Light</vt:lpstr>
      <vt:lpstr>Century Gothic</vt:lpstr>
      <vt:lpstr>HelloEtchASketch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Wilson</dc:creator>
  <cp:lastModifiedBy>Jenna Burston</cp:lastModifiedBy>
  <cp:revision>3</cp:revision>
  <cp:lastPrinted>2025-09-03T10:30:05Z</cp:lastPrinted>
  <dcterms:created xsi:type="dcterms:W3CDTF">2024-09-06T11:26:20Z</dcterms:created>
  <dcterms:modified xsi:type="dcterms:W3CDTF">2025-09-03T10:30:07Z</dcterms:modified>
</cp:coreProperties>
</file>