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B14B5-B721-43DA-AFB7-3553DB634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7A798-9548-480D-9A1B-FC9904A0A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4B353-42AD-4914-BACE-87C1644B9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04BEF-A5B0-4CC5-910E-2640AF7C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5937D-04A1-4521-9950-8E8C4301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26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1D50-2B2C-4171-82E8-740C1C42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5E04B8-64AD-498A-832E-0E65D69C9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E1483-2964-433F-BF1E-0661F424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79559B-88EE-4D19-ABBC-D02275A2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4BA1B-1CC0-4C88-8328-752E37D55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90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FCFCE9-8B50-4996-999C-1629C5BA83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A76C6-F02C-4BF7-8367-613378879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FB5EF-FF17-4D38-ABAC-EE109587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ADEC1-9B11-41F7-B088-BA610B3B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FB9E5-CDC0-4CB7-B232-38E6D1B7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01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F3C6-6B45-432D-A551-FBD2F6E2E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6FBD0-A9A5-4E01-AD87-80EB7F17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7B836-5E45-4C8F-B0ED-48DCD5A0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617DE-9CBC-4BE0-89F0-3B6527700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D3A99-E0BE-4C31-A259-1E69F2413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39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82530-B6A7-4D3F-B69C-8FAC4481E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5E8A5-B989-46B5-809F-E82107411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6ACCC-9A29-4BF0-A3A9-16F1894A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CAC11-B0A2-4DE6-B2DB-211CD9B3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1BC26-9AA2-4255-AB27-DCD4B1757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9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A9D89-80BA-4BC1-B717-BD44089C7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DB161-E2A4-4C3C-86B4-9F8A1C9A3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516082-EA26-4E7D-A8F2-4BC101B70C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8B16C-3300-4FC3-A111-9E74C5F66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93883-32BC-4952-B038-F464C60F1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A6B650-D591-40B1-A2B9-066528F1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6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ECF5-F2E1-425A-A317-E6154B453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AF1F2-5775-44DC-94F9-6EDC23C6B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B33BDC-C043-4EE6-A36D-1105EDCB4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180F2-9437-407C-92EF-4AA8B0033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E58410-05C6-410D-8C5A-16EF1D403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16CC94-2CE7-4492-A2AC-2500B5613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4253B9-EE47-4168-840E-6E85F3BE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0A4559-8FD5-462E-8088-5A434C5D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090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DC6CB-4102-4D79-B481-F9C62C6C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31E21D-0172-4B07-BAAE-43C02A1D1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81631-405F-4BB8-8291-85DC4A98D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46C6E-393F-4363-BD58-7B0F168C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251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45572A-ECFF-48C7-B8D3-036F53C7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52C508-005C-419D-8558-B0DF62ECF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3C437-4ED8-4BAB-8F7E-13630FD8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311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F171-C320-4EEA-AC5D-FB175E9C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0B45-D594-44C8-8E7F-FA6C2B609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1D2AC5-C741-41F8-A93F-6C4F3C3D85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58E23-4D11-43C5-A7E7-1809141B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FEA80-B5CA-4DC7-8AF3-E9DED302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D2CB7-633C-4F98-89B5-82FBD435F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992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CBE8A-1DDA-4E34-91A1-5A84EC9D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4DB680-FF46-4C35-AFD8-4925A53B0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6123AD-DFD4-4650-B1B8-D30EC3A45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11D1-443B-4F15-BAE0-69564D6DE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CB955-5DD0-4604-ADFD-BFF424250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3EA80-349D-4752-9971-4EFFF6D2B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54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D68CF-A235-4045-B06F-0360F3FC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F91484-31E8-421F-9B8B-C55130867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0D739-1EB1-4DCA-BE66-D290A09A0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24203-8798-4389-BCFF-7ED0C14024CB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15187-0588-46F2-A2DB-2792BA828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0B236-1BAA-4752-8976-3F25D36F4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C20FE-7131-487A-B2BF-6FA9F87443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009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FFBA7-805E-4C21-9006-4B1721054D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89E67-0D7F-4C42-A260-63DE284846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28F756-6971-41DC-A057-C5B3294158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667"/>
          <a:stretch/>
        </p:blipFill>
        <p:spPr>
          <a:xfrm>
            <a:off x="-98612" y="367553"/>
            <a:ext cx="12209929" cy="66428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AC817F-4DBA-41A0-96AE-DAC7B8432682}"/>
              </a:ext>
            </a:extLst>
          </p:cNvPr>
          <p:cNvSpPr txBox="1"/>
          <p:nvPr/>
        </p:nvSpPr>
        <p:spPr>
          <a:xfrm>
            <a:off x="251011" y="0"/>
            <a:ext cx="6006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/>
              <a:t>Year 6 </a:t>
            </a:r>
            <a:r>
              <a:rPr lang="en-US" u="sng" dirty="0"/>
              <a:t>– Music Knowledge </a:t>
            </a:r>
            <a:r>
              <a:rPr lang="en-US" u="sng" dirty="0" err="1"/>
              <a:t>Organiser</a:t>
            </a:r>
            <a:r>
              <a:rPr lang="en-US" u="sng" dirty="0"/>
              <a:t> – African Drumming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85960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30F02-FC4D-45EF-8C49-8BD6950FE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078F8-7524-4C8F-A509-F08E99A66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4830014-DFBA-45D7-83EA-1AB771740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12" y="158770"/>
            <a:ext cx="11842377" cy="681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4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Whittingham</dc:creator>
  <cp:lastModifiedBy>Emily Whittingham</cp:lastModifiedBy>
  <cp:revision>2</cp:revision>
  <cp:lastPrinted>2025-05-22T06:54:45Z</cp:lastPrinted>
  <dcterms:created xsi:type="dcterms:W3CDTF">2025-05-22T06:52:39Z</dcterms:created>
  <dcterms:modified xsi:type="dcterms:W3CDTF">2025-05-22T06:56:41Z</dcterms:modified>
</cp:coreProperties>
</file>