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304" r:id="rId3"/>
    <p:sldId id="305" r:id="rId4"/>
    <p:sldId id="259" r:id="rId5"/>
    <p:sldId id="277" r:id="rId6"/>
    <p:sldId id="274" r:id="rId7"/>
    <p:sldId id="306" r:id="rId8"/>
    <p:sldId id="307" r:id="rId9"/>
    <p:sldId id="278" r:id="rId10"/>
    <p:sldId id="308" r:id="rId11"/>
    <p:sldId id="281" r:id="rId12"/>
    <p:sldId id="309" r:id="rId13"/>
    <p:sldId id="310" r:id="rId14"/>
    <p:sldId id="28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1" d="100"/>
          <a:sy n="101" d="100"/>
        </p:scale>
        <p:origin x="126"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D06C684E-A92A-4C2C-AA2D-40C6600BC0F9}"/>
              </a:ext>
            </a:extLst>
          </p:cNvPr>
          <p:cNvGrpSpPr>
            <a:grpSpLocks/>
          </p:cNvGrpSpPr>
          <p:nvPr/>
        </p:nvGrpSpPr>
        <p:grpSpPr bwMode="auto">
          <a:xfrm>
            <a:off x="-10583" y="-7938"/>
            <a:ext cx="12225868" cy="6873876"/>
            <a:chOff x="-8466" y="-8468"/>
            <a:chExt cx="9169804" cy="6874935"/>
          </a:xfrm>
        </p:grpSpPr>
        <p:cxnSp>
          <p:nvCxnSpPr>
            <p:cNvPr id="5" name="Straight Connector 4">
              <a:extLst>
                <a:ext uri="{FF2B5EF4-FFF2-40B4-BE49-F238E27FC236}">
                  <a16:creationId xmlns:a16="http://schemas.microsoft.com/office/drawing/2014/main" id="{8516BDA6-F939-4B30-A5AF-4774F9E735C6}"/>
                </a:ext>
              </a:extLst>
            </p:cNvPr>
            <p:cNvCxnSpPr/>
            <p:nvPr/>
          </p:nvCxnSpPr>
          <p:spPr>
            <a:xfrm flipV="1">
              <a:off x="5130498" y="4175239"/>
              <a:ext cx="4022902" cy="2683288"/>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7743BEE4-ADF4-419F-8663-A7DDF4519712}"/>
                </a:ext>
              </a:extLst>
            </p:cNvPr>
            <p:cNvCxnSpPr/>
            <p:nvPr/>
          </p:nvCxnSpPr>
          <p:spPr>
            <a:xfrm>
              <a:off x="7041932" y="-529"/>
              <a:ext cx="1219254" cy="685905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7" name="Freeform 18">
              <a:extLst>
                <a:ext uri="{FF2B5EF4-FFF2-40B4-BE49-F238E27FC236}">
                  <a16:creationId xmlns:a16="http://schemas.microsoft.com/office/drawing/2014/main" id="{37911430-DB51-416C-BBE0-E6B74A61D99A}"/>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a:extLst>
                <a:ext uri="{FF2B5EF4-FFF2-40B4-BE49-F238E27FC236}">
                  <a16:creationId xmlns:a16="http://schemas.microsoft.com/office/drawing/2014/main" id="{B4D38FDB-BF40-4A13-A7EC-750065D6169E}"/>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a:extLst>
                <a:ext uri="{FF2B5EF4-FFF2-40B4-BE49-F238E27FC236}">
                  <a16:creationId xmlns:a16="http://schemas.microsoft.com/office/drawing/2014/main" id="{8AA166F1-E780-41FD-8196-A45B2C5924B6}"/>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a:extLst>
                <a:ext uri="{FF2B5EF4-FFF2-40B4-BE49-F238E27FC236}">
                  <a16:creationId xmlns:a16="http://schemas.microsoft.com/office/drawing/2014/main" id="{7EC6DEBA-9985-4BB1-9BFA-8FE697E477CD}"/>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a:extLst>
                <a:ext uri="{FF2B5EF4-FFF2-40B4-BE49-F238E27FC236}">
                  <a16:creationId xmlns:a16="http://schemas.microsoft.com/office/drawing/2014/main" id="{7AD7FC57-D7FB-46EC-914F-DD9094C32B3F}"/>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a:extLst>
                <a:ext uri="{FF2B5EF4-FFF2-40B4-BE49-F238E27FC236}">
                  <a16:creationId xmlns:a16="http://schemas.microsoft.com/office/drawing/2014/main" id="{80C85717-F0E0-4F4A-B5FF-F43732B3A5BA}"/>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a:extLst>
                <a:ext uri="{FF2B5EF4-FFF2-40B4-BE49-F238E27FC236}">
                  <a16:creationId xmlns:a16="http://schemas.microsoft.com/office/drawing/2014/main" id="{3A79DE64-A51D-4536-BF45-FEC3359AF5F0}"/>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8">
              <a:extLst>
                <a:ext uri="{FF2B5EF4-FFF2-40B4-BE49-F238E27FC236}">
                  <a16:creationId xmlns:a16="http://schemas.microsoft.com/office/drawing/2014/main" id="{C48DDC78-553F-43E0-B4FD-42DE9E0A308A}"/>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461" y="2404534"/>
            <a:ext cx="776895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461" y="4050835"/>
            <a:ext cx="776895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F94AAF1D-6A5C-470E-B6FD-C2A2BF34DBD2}"/>
              </a:ext>
            </a:extLst>
          </p:cNvPr>
          <p:cNvSpPr>
            <a:spLocks noGrp="1"/>
          </p:cNvSpPr>
          <p:nvPr>
            <p:ph type="dt" sz="half" idx="10"/>
          </p:nvPr>
        </p:nvSpPr>
        <p:spPr/>
        <p:txBody>
          <a:bodyPr/>
          <a:lstStyle>
            <a:lvl1pPr>
              <a:defRPr/>
            </a:lvl1pPr>
          </a:lstStyle>
          <a:p>
            <a:pPr>
              <a:defRPr/>
            </a:pPr>
            <a:endParaRPr lang="en-GB"/>
          </a:p>
        </p:txBody>
      </p:sp>
      <p:sp>
        <p:nvSpPr>
          <p:cNvPr id="16" name="Footer Placeholder 4">
            <a:extLst>
              <a:ext uri="{FF2B5EF4-FFF2-40B4-BE49-F238E27FC236}">
                <a16:creationId xmlns:a16="http://schemas.microsoft.com/office/drawing/2014/main" id="{5B0025C4-6376-49B9-B7C5-E30EC6D3AC3E}"/>
              </a:ext>
            </a:extLst>
          </p:cNvPr>
          <p:cNvSpPr>
            <a:spLocks noGrp="1"/>
          </p:cNvSpPr>
          <p:nvPr>
            <p:ph type="ftr" sz="quarter" idx="11"/>
          </p:nvPr>
        </p:nvSpPr>
        <p:spPr/>
        <p:txBody>
          <a:bodyPr/>
          <a:lstStyle>
            <a:lvl1pPr>
              <a:defRPr/>
            </a:lvl1pPr>
          </a:lstStyle>
          <a:p>
            <a:pPr>
              <a:defRPr/>
            </a:pPr>
            <a:endParaRPr lang="en-GB"/>
          </a:p>
        </p:txBody>
      </p:sp>
      <p:sp>
        <p:nvSpPr>
          <p:cNvPr id="17" name="Slide Number Placeholder 5">
            <a:extLst>
              <a:ext uri="{FF2B5EF4-FFF2-40B4-BE49-F238E27FC236}">
                <a16:creationId xmlns:a16="http://schemas.microsoft.com/office/drawing/2014/main" id="{5C338D7D-0237-4267-BAD2-FAF1C0146FA7}"/>
              </a:ext>
            </a:extLst>
          </p:cNvPr>
          <p:cNvSpPr>
            <a:spLocks noGrp="1"/>
          </p:cNvSpPr>
          <p:nvPr>
            <p:ph type="sldNum" sz="quarter" idx="12"/>
          </p:nvPr>
        </p:nvSpPr>
        <p:spPr/>
        <p:txBody>
          <a:bodyPr/>
          <a:lstStyle>
            <a:lvl1pPr>
              <a:defRPr/>
            </a:lvl1pPr>
          </a:lstStyle>
          <a:p>
            <a:pPr>
              <a:defRPr/>
            </a:pPr>
            <a:fld id="{617C7ADE-48DA-4AD4-A2EE-3B46701BD33F}" type="slidenum">
              <a:rPr lang="en-GB" altLang="en-US"/>
              <a:pPr>
                <a:defRPr/>
              </a:pPr>
              <a:t>‹#›</a:t>
            </a:fld>
            <a:endParaRPr lang="en-GB" altLang="en-US"/>
          </a:p>
        </p:txBody>
      </p:sp>
    </p:spTree>
    <p:extLst>
      <p:ext uri="{BB962C8B-B14F-4D97-AF65-F5344CB8AC3E}">
        <p14:creationId xmlns:p14="http://schemas.microsoft.com/office/powerpoint/2010/main" val="354955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9"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812800" y="4470400"/>
            <a:ext cx="8463619"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D4394A-E7D4-4BAB-B52B-7013D932E0F6}"/>
              </a:ext>
            </a:extLst>
          </p:cNvPr>
          <p:cNvSpPr>
            <a:spLocks noGrp="1"/>
          </p:cNvSpPr>
          <p:nvPr>
            <p:ph type="dt" sz="half" idx="10"/>
          </p:nvPr>
        </p:nvSpPr>
        <p:spPr/>
        <p:txBody>
          <a:bodyPr/>
          <a:lstStyle>
            <a:lvl1pPr>
              <a:defRPr/>
            </a:lvl1pPr>
          </a:lstStyle>
          <a:p>
            <a:pPr>
              <a:defRPr/>
            </a:pPr>
            <a:endParaRPr lang="en-GB"/>
          </a:p>
        </p:txBody>
      </p:sp>
      <p:sp>
        <p:nvSpPr>
          <p:cNvPr id="5" name="Footer Placeholder 4">
            <a:extLst>
              <a:ext uri="{FF2B5EF4-FFF2-40B4-BE49-F238E27FC236}">
                <a16:creationId xmlns:a16="http://schemas.microsoft.com/office/drawing/2014/main" id="{BACCDD4A-39AB-4D7E-84C9-5673056F31D8}"/>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77E4E15F-B642-4D81-9F74-0F14059EFD7C}"/>
              </a:ext>
            </a:extLst>
          </p:cNvPr>
          <p:cNvSpPr>
            <a:spLocks noGrp="1"/>
          </p:cNvSpPr>
          <p:nvPr>
            <p:ph type="sldNum" sz="quarter" idx="12"/>
          </p:nvPr>
        </p:nvSpPr>
        <p:spPr/>
        <p:txBody>
          <a:bodyPr/>
          <a:lstStyle>
            <a:lvl1pPr>
              <a:defRPr/>
            </a:lvl1pPr>
          </a:lstStyle>
          <a:p>
            <a:pPr>
              <a:defRPr/>
            </a:pPr>
            <a:fld id="{61D6F7D0-670B-4EB6-A627-39B3FA705599}" type="slidenum">
              <a:rPr lang="en-GB" altLang="en-US"/>
              <a:pPr>
                <a:defRPr/>
              </a:pPr>
              <a:t>‹#›</a:t>
            </a:fld>
            <a:endParaRPr lang="en-GB" altLang="en-US"/>
          </a:p>
        </p:txBody>
      </p:sp>
    </p:spTree>
    <p:extLst>
      <p:ext uri="{BB962C8B-B14F-4D97-AF65-F5344CB8AC3E}">
        <p14:creationId xmlns:p14="http://schemas.microsoft.com/office/powerpoint/2010/main" val="2120765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F9EE1D5-7A86-45FA-ADEA-0384EFEF4045}"/>
              </a:ext>
            </a:extLst>
          </p:cNvPr>
          <p:cNvSpPr txBox="1">
            <a:spLocks noChangeArrowheads="1"/>
          </p:cNvSpPr>
          <p:nvPr/>
        </p:nvSpPr>
        <p:spPr bwMode="auto">
          <a:xfrm>
            <a:off x="643467"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6" name="TextBox 5">
            <a:extLst>
              <a:ext uri="{FF2B5EF4-FFF2-40B4-BE49-F238E27FC236}">
                <a16:creationId xmlns:a16="http://schemas.microsoft.com/office/drawing/2014/main" id="{B88D4161-83CE-4548-8FD0-CA123B13DCBB}"/>
              </a:ext>
            </a:extLst>
          </p:cNvPr>
          <p:cNvSpPr txBox="1">
            <a:spLocks noChangeArrowheads="1"/>
          </p:cNvSpPr>
          <p:nvPr/>
        </p:nvSpPr>
        <p:spPr bwMode="auto">
          <a:xfrm>
            <a:off x="8997951"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2" name="Title 1"/>
          <p:cNvSpPr>
            <a:spLocks noGrp="1"/>
          </p:cNvSpPr>
          <p:nvPr>
            <p:ph type="title"/>
          </p:nvPr>
        </p:nvSpPr>
        <p:spPr>
          <a:xfrm>
            <a:off x="1033180" y="609600"/>
            <a:ext cx="809624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468099" y="3632200"/>
            <a:ext cx="7226405"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470400"/>
            <a:ext cx="846362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DC348599-2A52-4740-856B-43DF190C7729}"/>
              </a:ext>
            </a:extLst>
          </p:cNvPr>
          <p:cNvSpPr>
            <a:spLocks noGrp="1"/>
          </p:cNvSpPr>
          <p:nvPr>
            <p:ph type="dt" sz="half" idx="14"/>
          </p:nvPr>
        </p:nvSpPr>
        <p:spPr/>
        <p:txBody>
          <a:bodyPr/>
          <a:lstStyle>
            <a:lvl1pPr>
              <a:defRPr/>
            </a:lvl1pPr>
          </a:lstStyle>
          <a:p>
            <a:pPr>
              <a:defRPr/>
            </a:pPr>
            <a:endParaRPr lang="en-GB"/>
          </a:p>
        </p:txBody>
      </p:sp>
      <p:sp>
        <p:nvSpPr>
          <p:cNvPr id="8" name="Footer Placeholder 4">
            <a:extLst>
              <a:ext uri="{FF2B5EF4-FFF2-40B4-BE49-F238E27FC236}">
                <a16:creationId xmlns:a16="http://schemas.microsoft.com/office/drawing/2014/main" id="{208DFA13-6670-4761-A7BF-331EB59B7435}"/>
              </a:ext>
            </a:extLst>
          </p:cNvPr>
          <p:cNvSpPr>
            <a:spLocks noGrp="1"/>
          </p:cNvSpPr>
          <p:nvPr>
            <p:ph type="ftr" sz="quarter" idx="15"/>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2EF20765-6B49-4E8F-BC40-A58538F447E6}"/>
              </a:ext>
            </a:extLst>
          </p:cNvPr>
          <p:cNvSpPr>
            <a:spLocks noGrp="1"/>
          </p:cNvSpPr>
          <p:nvPr>
            <p:ph type="sldNum" sz="quarter" idx="16"/>
          </p:nvPr>
        </p:nvSpPr>
        <p:spPr/>
        <p:txBody>
          <a:bodyPr/>
          <a:lstStyle>
            <a:lvl1pPr>
              <a:defRPr/>
            </a:lvl1pPr>
          </a:lstStyle>
          <a:p>
            <a:pPr>
              <a:defRPr/>
            </a:pPr>
            <a:fld id="{D27DE37B-5033-472A-941C-5D403EC0CAF6}" type="slidenum">
              <a:rPr lang="en-GB" altLang="en-US"/>
              <a:pPr>
                <a:defRPr/>
              </a:pPr>
              <a:t>‹#›</a:t>
            </a:fld>
            <a:endParaRPr lang="en-GB" altLang="en-US"/>
          </a:p>
        </p:txBody>
      </p:sp>
    </p:spTree>
    <p:extLst>
      <p:ext uri="{BB962C8B-B14F-4D97-AF65-F5344CB8AC3E}">
        <p14:creationId xmlns:p14="http://schemas.microsoft.com/office/powerpoint/2010/main" val="42333557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12798" y="1931988"/>
            <a:ext cx="8463620"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812798" y="4527448"/>
            <a:ext cx="8463620"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7FD1F1-CA1B-45B6-9FC5-0A5D2285F3E7}"/>
              </a:ext>
            </a:extLst>
          </p:cNvPr>
          <p:cNvSpPr>
            <a:spLocks noGrp="1"/>
          </p:cNvSpPr>
          <p:nvPr>
            <p:ph type="dt" sz="half" idx="10"/>
          </p:nvPr>
        </p:nvSpPr>
        <p:spPr/>
        <p:txBody>
          <a:bodyPr/>
          <a:lstStyle>
            <a:lvl1pPr>
              <a:defRPr/>
            </a:lvl1pPr>
          </a:lstStyle>
          <a:p>
            <a:pPr>
              <a:defRPr/>
            </a:pPr>
            <a:endParaRPr lang="en-GB"/>
          </a:p>
        </p:txBody>
      </p:sp>
      <p:sp>
        <p:nvSpPr>
          <p:cNvPr id="5" name="Footer Placeholder 4">
            <a:extLst>
              <a:ext uri="{FF2B5EF4-FFF2-40B4-BE49-F238E27FC236}">
                <a16:creationId xmlns:a16="http://schemas.microsoft.com/office/drawing/2014/main" id="{1968EF92-8304-4BDE-8E07-53A64AF616E6}"/>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A0BCA4AA-BC0D-4A6D-AFC8-79B54220944E}"/>
              </a:ext>
            </a:extLst>
          </p:cNvPr>
          <p:cNvSpPr>
            <a:spLocks noGrp="1"/>
          </p:cNvSpPr>
          <p:nvPr>
            <p:ph type="sldNum" sz="quarter" idx="12"/>
          </p:nvPr>
        </p:nvSpPr>
        <p:spPr/>
        <p:txBody>
          <a:bodyPr/>
          <a:lstStyle>
            <a:lvl1pPr>
              <a:defRPr/>
            </a:lvl1pPr>
          </a:lstStyle>
          <a:p>
            <a:pPr>
              <a:defRPr/>
            </a:pPr>
            <a:fld id="{B07BD340-926B-4B7B-87E6-50D8F3F7BD89}" type="slidenum">
              <a:rPr lang="en-GB" altLang="en-US"/>
              <a:pPr>
                <a:defRPr/>
              </a:pPr>
              <a:t>‹#›</a:t>
            </a:fld>
            <a:endParaRPr lang="en-GB" altLang="en-US"/>
          </a:p>
        </p:txBody>
      </p:sp>
    </p:spTree>
    <p:extLst>
      <p:ext uri="{BB962C8B-B14F-4D97-AF65-F5344CB8AC3E}">
        <p14:creationId xmlns:p14="http://schemas.microsoft.com/office/powerpoint/2010/main" val="4264096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C4D736-FFF7-478B-84E9-B306FC475896}"/>
              </a:ext>
            </a:extLst>
          </p:cNvPr>
          <p:cNvSpPr txBox="1">
            <a:spLocks noChangeArrowheads="1"/>
          </p:cNvSpPr>
          <p:nvPr/>
        </p:nvSpPr>
        <p:spPr bwMode="auto">
          <a:xfrm>
            <a:off x="643467"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6" name="TextBox 5">
            <a:extLst>
              <a:ext uri="{FF2B5EF4-FFF2-40B4-BE49-F238E27FC236}">
                <a16:creationId xmlns:a16="http://schemas.microsoft.com/office/drawing/2014/main" id="{FADCC118-9D6B-4F2C-A718-5A4A72CA7103}"/>
              </a:ext>
            </a:extLst>
          </p:cNvPr>
          <p:cNvSpPr txBox="1">
            <a:spLocks noChangeArrowheads="1"/>
          </p:cNvSpPr>
          <p:nvPr/>
        </p:nvSpPr>
        <p:spPr bwMode="auto">
          <a:xfrm>
            <a:off x="8997951"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2" name="Title 1"/>
          <p:cNvSpPr>
            <a:spLocks noGrp="1"/>
          </p:cNvSpPr>
          <p:nvPr>
            <p:ph type="title"/>
          </p:nvPr>
        </p:nvSpPr>
        <p:spPr>
          <a:xfrm>
            <a:off x="1033180" y="609600"/>
            <a:ext cx="809624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12796" y="4013200"/>
            <a:ext cx="8463621"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527448"/>
            <a:ext cx="8463620"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6EE33F99-F1FE-461F-9859-2CDC12ECD745}"/>
              </a:ext>
            </a:extLst>
          </p:cNvPr>
          <p:cNvSpPr>
            <a:spLocks noGrp="1"/>
          </p:cNvSpPr>
          <p:nvPr>
            <p:ph type="dt" sz="half" idx="14"/>
          </p:nvPr>
        </p:nvSpPr>
        <p:spPr/>
        <p:txBody>
          <a:bodyPr/>
          <a:lstStyle>
            <a:lvl1pPr>
              <a:defRPr/>
            </a:lvl1pPr>
          </a:lstStyle>
          <a:p>
            <a:pPr>
              <a:defRPr/>
            </a:pPr>
            <a:endParaRPr lang="en-GB"/>
          </a:p>
        </p:txBody>
      </p:sp>
      <p:sp>
        <p:nvSpPr>
          <p:cNvPr id="8" name="Footer Placeholder 4">
            <a:extLst>
              <a:ext uri="{FF2B5EF4-FFF2-40B4-BE49-F238E27FC236}">
                <a16:creationId xmlns:a16="http://schemas.microsoft.com/office/drawing/2014/main" id="{D9F9FEE0-6D30-487B-A140-71A786850F12}"/>
              </a:ext>
            </a:extLst>
          </p:cNvPr>
          <p:cNvSpPr>
            <a:spLocks noGrp="1"/>
          </p:cNvSpPr>
          <p:nvPr>
            <p:ph type="ftr" sz="quarter" idx="15"/>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3F6DBD3C-4FCE-4EF1-9C95-6D28A26C775A}"/>
              </a:ext>
            </a:extLst>
          </p:cNvPr>
          <p:cNvSpPr>
            <a:spLocks noGrp="1"/>
          </p:cNvSpPr>
          <p:nvPr>
            <p:ph type="sldNum" sz="quarter" idx="16"/>
          </p:nvPr>
        </p:nvSpPr>
        <p:spPr/>
        <p:txBody>
          <a:bodyPr/>
          <a:lstStyle>
            <a:lvl1pPr>
              <a:defRPr/>
            </a:lvl1pPr>
          </a:lstStyle>
          <a:p>
            <a:pPr>
              <a:defRPr/>
            </a:pPr>
            <a:fld id="{BCBBCDE2-81FD-4C0C-A4D4-5758B2F0C6E8}" type="slidenum">
              <a:rPr lang="en-GB" altLang="en-US"/>
              <a:pPr>
                <a:defRPr/>
              </a:pPr>
              <a:t>‹#›</a:t>
            </a:fld>
            <a:endParaRPr lang="en-GB" altLang="en-US"/>
          </a:p>
        </p:txBody>
      </p:sp>
    </p:spTree>
    <p:extLst>
      <p:ext uri="{BB962C8B-B14F-4D97-AF65-F5344CB8AC3E}">
        <p14:creationId xmlns:p14="http://schemas.microsoft.com/office/powerpoint/2010/main" val="1431946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821131" y="609600"/>
            <a:ext cx="8455287"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12796" y="4013200"/>
            <a:ext cx="8463621"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527448"/>
            <a:ext cx="8463620"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BADE3AF0-5B8D-4AF1-85E5-C0DBB64E2474}"/>
              </a:ext>
            </a:extLst>
          </p:cNvPr>
          <p:cNvSpPr>
            <a:spLocks noGrp="1"/>
          </p:cNvSpPr>
          <p:nvPr>
            <p:ph type="dt" sz="half" idx="14"/>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89E43D07-338D-4FCE-BB4B-A977ED0F1D40}"/>
              </a:ext>
            </a:extLst>
          </p:cNvPr>
          <p:cNvSpPr>
            <a:spLocks noGrp="1"/>
          </p:cNvSpPr>
          <p:nvPr>
            <p:ph type="ftr" sz="quarter" idx="15"/>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794EC8D8-8C15-4249-8E27-6897A8746359}"/>
              </a:ext>
            </a:extLst>
          </p:cNvPr>
          <p:cNvSpPr>
            <a:spLocks noGrp="1"/>
          </p:cNvSpPr>
          <p:nvPr>
            <p:ph type="sldNum" sz="quarter" idx="16"/>
          </p:nvPr>
        </p:nvSpPr>
        <p:spPr/>
        <p:txBody>
          <a:bodyPr/>
          <a:lstStyle>
            <a:lvl1pPr>
              <a:defRPr/>
            </a:lvl1pPr>
          </a:lstStyle>
          <a:p>
            <a:pPr>
              <a:defRPr/>
            </a:pPr>
            <a:fld id="{F324C22B-602F-4B8B-9009-2DD3D7CA9809}" type="slidenum">
              <a:rPr lang="en-GB" altLang="en-US"/>
              <a:pPr>
                <a:defRPr/>
              </a:pPr>
              <a:t>‹#›</a:t>
            </a:fld>
            <a:endParaRPr lang="en-GB" altLang="en-US"/>
          </a:p>
        </p:txBody>
      </p:sp>
    </p:spTree>
    <p:extLst>
      <p:ext uri="{BB962C8B-B14F-4D97-AF65-F5344CB8AC3E}">
        <p14:creationId xmlns:p14="http://schemas.microsoft.com/office/powerpoint/2010/main" val="30139813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D7F7429-398F-4860-A7FE-1C1924EA317A}"/>
              </a:ext>
            </a:extLst>
          </p:cNvPr>
          <p:cNvSpPr>
            <a:spLocks noGrp="1"/>
          </p:cNvSpPr>
          <p:nvPr>
            <p:ph type="dt" sz="half" idx="10"/>
          </p:nvPr>
        </p:nvSpPr>
        <p:spPr/>
        <p:txBody>
          <a:bodyPr/>
          <a:lstStyle>
            <a:lvl1pPr>
              <a:defRPr/>
            </a:lvl1pPr>
          </a:lstStyle>
          <a:p>
            <a:pPr>
              <a:defRPr/>
            </a:pPr>
            <a:endParaRPr lang="en-GB"/>
          </a:p>
        </p:txBody>
      </p:sp>
      <p:sp>
        <p:nvSpPr>
          <p:cNvPr id="5" name="Footer Placeholder 4">
            <a:extLst>
              <a:ext uri="{FF2B5EF4-FFF2-40B4-BE49-F238E27FC236}">
                <a16:creationId xmlns:a16="http://schemas.microsoft.com/office/drawing/2014/main" id="{CE3F3E1E-60CC-45CC-B58B-9E824D24BC7C}"/>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51E12C3B-2E92-44C6-9A17-93824FD7CF20}"/>
              </a:ext>
            </a:extLst>
          </p:cNvPr>
          <p:cNvSpPr>
            <a:spLocks noGrp="1"/>
          </p:cNvSpPr>
          <p:nvPr>
            <p:ph type="sldNum" sz="quarter" idx="12"/>
          </p:nvPr>
        </p:nvSpPr>
        <p:spPr/>
        <p:txBody>
          <a:bodyPr/>
          <a:lstStyle>
            <a:lvl1pPr>
              <a:defRPr/>
            </a:lvl1pPr>
          </a:lstStyle>
          <a:p>
            <a:pPr>
              <a:defRPr/>
            </a:pPr>
            <a:fld id="{5A4F8E5E-DC32-47D9-BB4E-F8C424788E72}" type="slidenum">
              <a:rPr lang="en-GB" altLang="en-US"/>
              <a:pPr>
                <a:defRPr/>
              </a:pPr>
              <a:t>‹#›</a:t>
            </a:fld>
            <a:endParaRPr lang="en-GB" altLang="en-US"/>
          </a:p>
        </p:txBody>
      </p:sp>
    </p:spTree>
    <p:extLst>
      <p:ext uri="{BB962C8B-B14F-4D97-AF65-F5344CB8AC3E}">
        <p14:creationId xmlns:p14="http://schemas.microsoft.com/office/powerpoint/2010/main" val="4161298841"/>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9749" y="609601"/>
            <a:ext cx="130508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812799" y="609601"/>
            <a:ext cx="6926701"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38DF24D-0A45-4DC0-AC37-6B6B11F6CB32}"/>
              </a:ext>
            </a:extLst>
          </p:cNvPr>
          <p:cNvSpPr>
            <a:spLocks noGrp="1"/>
          </p:cNvSpPr>
          <p:nvPr>
            <p:ph type="dt" sz="half" idx="10"/>
          </p:nvPr>
        </p:nvSpPr>
        <p:spPr/>
        <p:txBody>
          <a:bodyPr/>
          <a:lstStyle>
            <a:lvl1pPr>
              <a:defRPr/>
            </a:lvl1pPr>
          </a:lstStyle>
          <a:p>
            <a:pPr>
              <a:defRPr/>
            </a:pPr>
            <a:endParaRPr lang="en-GB"/>
          </a:p>
        </p:txBody>
      </p:sp>
      <p:sp>
        <p:nvSpPr>
          <p:cNvPr id="5" name="Footer Placeholder 4">
            <a:extLst>
              <a:ext uri="{FF2B5EF4-FFF2-40B4-BE49-F238E27FC236}">
                <a16:creationId xmlns:a16="http://schemas.microsoft.com/office/drawing/2014/main" id="{80F945CD-6367-4FF7-95E9-BE5EC17B23A1}"/>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B29FF47C-A282-4889-8635-79829D587C74}"/>
              </a:ext>
            </a:extLst>
          </p:cNvPr>
          <p:cNvSpPr>
            <a:spLocks noGrp="1"/>
          </p:cNvSpPr>
          <p:nvPr>
            <p:ph type="sldNum" sz="quarter" idx="12"/>
          </p:nvPr>
        </p:nvSpPr>
        <p:spPr/>
        <p:txBody>
          <a:bodyPr/>
          <a:lstStyle>
            <a:lvl1pPr>
              <a:defRPr/>
            </a:lvl1pPr>
          </a:lstStyle>
          <a:p>
            <a:pPr>
              <a:defRPr/>
            </a:pPr>
            <a:fld id="{8E5316EB-89D4-44D9-AC62-3A671DA075EA}" type="slidenum">
              <a:rPr lang="en-GB" altLang="en-US"/>
              <a:pPr>
                <a:defRPr/>
              </a:pPr>
              <a:t>‹#›</a:t>
            </a:fld>
            <a:endParaRPr lang="en-GB" altLang="en-US"/>
          </a:p>
        </p:txBody>
      </p:sp>
    </p:spTree>
    <p:extLst>
      <p:ext uri="{BB962C8B-B14F-4D97-AF65-F5344CB8AC3E}">
        <p14:creationId xmlns:p14="http://schemas.microsoft.com/office/powerpoint/2010/main" val="4206112713"/>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1981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981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17">
            <a:extLst>
              <a:ext uri="{FF2B5EF4-FFF2-40B4-BE49-F238E27FC236}">
                <a16:creationId xmlns:a16="http://schemas.microsoft.com/office/drawing/2014/main" id="{4B4EBCE6-C0FB-4D19-9F4C-BF895612623B}"/>
              </a:ext>
            </a:extLst>
          </p:cNvPr>
          <p:cNvSpPr>
            <a:spLocks noGrp="1" noChangeArrowheads="1"/>
          </p:cNvSpPr>
          <p:nvPr>
            <p:ph type="dt" sz="half" idx="10"/>
          </p:nvPr>
        </p:nvSpPr>
        <p:spPr/>
        <p:txBody>
          <a:bodyPr/>
          <a:lstStyle>
            <a:lvl1pPr>
              <a:defRPr/>
            </a:lvl1pPr>
          </a:lstStyle>
          <a:p>
            <a:pPr>
              <a:defRPr/>
            </a:pPr>
            <a:endParaRPr lang="en-GB"/>
          </a:p>
        </p:txBody>
      </p:sp>
      <p:sp>
        <p:nvSpPr>
          <p:cNvPr id="6" name="Footer Placeholder 18">
            <a:extLst>
              <a:ext uri="{FF2B5EF4-FFF2-40B4-BE49-F238E27FC236}">
                <a16:creationId xmlns:a16="http://schemas.microsoft.com/office/drawing/2014/main" id="{9F5027B6-0D94-4276-9808-0FACD06127B9}"/>
              </a:ext>
            </a:extLst>
          </p:cNvPr>
          <p:cNvSpPr>
            <a:spLocks noGrp="1" noChangeArrowheads="1"/>
          </p:cNvSpPr>
          <p:nvPr>
            <p:ph type="ftr" sz="quarter" idx="11"/>
          </p:nvPr>
        </p:nvSpPr>
        <p:spPr/>
        <p:txBody>
          <a:bodyPr/>
          <a:lstStyle>
            <a:lvl1pPr>
              <a:defRPr/>
            </a:lvl1pPr>
          </a:lstStyle>
          <a:p>
            <a:pPr>
              <a:defRPr/>
            </a:pPr>
            <a:endParaRPr lang="en-GB"/>
          </a:p>
        </p:txBody>
      </p:sp>
      <p:sp>
        <p:nvSpPr>
          <p:cNvPr id="7" name="Slide Number Placeholder 19">
            <a:extLst>
              <a:ext uri="{FF2B5EF4-FFF2-40B4-BE49-F238E27FC236}">
                <a16:creationId xmlns:a16="http://schemas.microsoft.com/office/drawing/2014/main" id="{2B365F98-925B-4A57-B270-8FA2B1264144}"/>
              </a:ext>
            </a:extLst>
          </p:cNvPr>
          <p:cNvSpPr>
            <a:spLocks noGrp="1" noChangeArrowheads="1"/>
          </p:cNvSpPr>
          <p:nvPr>
            <p:ph type="sldNum" sz="quarter" idx="12"/>
          </p:nvPr>
        </p:nvSpPr>
        <p:spPr/>
        <p:txBody>
          <a:bodyPr/>
          <a:lstStyle>
            <a:lvl1pPr>
              <a:defRPr/>
            </a:lvl1pPr>
          </a:lstStyle>
          <a:p>
            <a:pPr>
              <a:defRPr/>
            </a:pPr>
            <a:fld id="{9044DC6C-9180-4733-9EFD-DE4E868A00DC}" type="slidenum">
              <a:rPr lang="en-GB" altLang="en-US"/>
              <a:pPr>
                <a:defRPr/>
              </a:pPr>
              <a:t>‹#›</a:t>
            </a:fld>
            <a:endParaRPr lang="en-GB" altLang="en-US"/>
          </a:p>
        </p:txBody>
      </p:sp>
    </p:spTree>
    <p:extLst>
      <p:ext uri="{BB962C8B-B14F-4D97-AF65-F5344CB8AC3E}">
        <p14:creationId xmlns:p14="http://schemas.microsoft.com/office/powerpoint/2010/main" val="1550691965"/>
      </p:ext>
    </p:extLst>
  </p:cSld>
  <p:clrMapOvr>
    <a:masterClrMapping/>
  </p:clrMapOvr>
  <p:transition advTm="10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BBA8142-896D-43F9-8874-137A9D49D8D0}"/>
              </a:ext>
            </a:extLst>
          </p:cNvPr>
          <p:cNvSpPr>
            <a:spLocks noGrp="1"/>
          </p:cNvSpPr>
          <p:nvPr>
            <p:ph type="dt" sz="half" idx="10"/>
          </p:nvPr>
        </p:nvSpPr>
        <p:spPr/>
        <p:txBody>
          <a:bodyPr/>
          <a:lstStyle>
            <a:lvl1pPr>
              <a:defRPr/>
            </a:lvl1pPr>
          </a:lstStyle>
          <a:p>
            <a:pPr>
              <a:defRPr/>
            </a:pPr>
            <a:endParaRPr lang="en-GB"/>
          </a:p>
        </p:txBody>
      </p:sp>
      <p:sp>
        <p:nvSpPr>
          <p:cNvPr id="5" name="Footer Placeholder 4">
            <a:extLst>
              <a:ext uri="{FF2B5EF4-FFF2-40B4-BE49-F238E27FC236}">
                <a16:creationId xmlns:a16="http://schemas.microsoft.com/office/drawing/2014/main" id="{292B1CA6-B120-407C-9C0F-60F1CFB575E8}"/>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B30DD766-D62F-4AD0-B89E-390AC6AB9B46}"/>
              </a:ext>
            </a:extLst>
          </p:cNvPr>
          <p:cNvSpPr>
            <a:spLocks noGrp="1"/>
          </p:cNvSpPr>
          <p:nvPr>
            <p:ph type="sldNum" sz="quarter" idx="12"/>
          </p:nvPr>
        </p:nvSpPr>
        <p:spPr/>
        <p:txBody>
          <a:bodyPr/>
          <a:lstStyle>
            <a:lvl1pPr>
              <a:defRPr/>
            </a:lvl1pPr>
          </a:lstStyle>
          <a:p>
            <a:pPr>
              <a:defRPr/>
            </a:pPr>
            <a:fld id="{2C5A258A-8F20-4468-B49E-8E117A73EB5F}" type="slidenum">
              <a:rPr lang="en-GB" altLang="en-US"/>
              <a:pPr>
                <a:defRPr/>
              </a:pPr>
              <a:t>‹#›</a:t>
            </a:fld>
            <a:endParaRPr lang="en-GB" altLang="en-US"/>
          </a:p>
        </p:txBody>
      </p:sp>
    </p:spTree>
    <p:extLst>
      <p:ext uri="{BB962C8B-B14F-4D97-AF65-F5344CB8AC3E}">
        <p14:creationId xmlns:p14="http://schemas.microsoft.com/office/powerpoint/2010/main" val="198905583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798" y="2700869"/>
            <a:ext cx="8463620"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12798" y="4527448"/>
            <a:ext cx="8463620" cy="860400"/>
          </a:xfrm>
        </p:spPr>
        <p:txBody>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9E20EA-519A-41C9-AA61-B40F7035FC99}"/>
              </a:ext>
            </a:extLst>
          </p:cNvPr>
          <p:cNvSpPr>
            <a:spLocks noGrp="1"/>
          </p:cNvSpPr>
          <p:nvPr>
            <p:ph type="dt" sz="half" idx="10"/>
          </p:nvPr>
        </p:nvSpPr>
        <p:spPr/>
        <p:txBody>
          <a:bodyPr/>
          <a:lstStyle>
            <a:lvl1pPr>
              <a:defRPr/>
            </a:lvl1pPr>
          </a:lstStyle>
          <a:p>
            <a:pPr>
              <a:defRPr/>
            </a:pPr>
            <a:endParaRPr lang="en-GB"/>
          </a:p>
        </p:txBody>
      </p:sp>
      <p:sp>
        <p:nvSpPr>
          <p:cNvPr id="5" name="Footer Placeholder 4">
            <a:extLst>
              <a:ext uri="{FF2B5EF4-FFF2-40B4-BE49-F238E27FC236}">
                <a16:creationId xmlns:a16="http://schemas.microsoft.com/office/drawing/2014/main" id="{7272C85D-958D-4BE0-83D4-35DA9748727A}"/>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95D55526-7AD9-4D0C-B6A3-F365FD51881C}"/>
              </a:ext>
            </a:extLst>
          </p:cNvPr>
          <p:cNvSpPr>
            <a:spLocks noGrp="1"/>
          </p:cNvSpPr>
          <p:nvPr>
            <p:ph type="sldNum" sz="quarter" idx="12"/>
          </p:nvPr>
        </p:nvSpPr>
        <p:spPr/>
        <p:txBody>
          <a:bodyPr/>
          <a:lstStyle>
            <a:lvl1pPr>
              <a:defRPr/>
            </a:lvl1pPr>
          </a:lstStyle>
          <a:p>
            <a:pPr>
              <a:defRPr/>
            </a:pPr>
            <a:fld id="{CF755742-2F50-41B5-B797-EC4BCBDBF95D}" type="slidenum">
              <a:rPr lang="en-GB" altLang="en-US"/>
              <a:pPr>
                <a:defRPr/>
              </a:pPr>
              <a:t>‹#›</a:t>
            </a:fld>
            <a:endParaRPr lang="en-GB" altLang="en-US"/>
          </a:p>
        </p:txBody>
      </p:sp>
    </p:spTree>
    <p:extLst>
      <p:ext uri="{BB962C8B-B14F-4D97-AF65-F5344CB8AC3E}">
        <p14:creationId xmlns:p14="http://schemas.microsoft.com/office/powerpoint/2010/main" val="384404482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9"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12801" y="2160589"/>
            <a:ext cx="411747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58939" y="2160590"/>
            <a:ext cx="411748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6DFF4627-97BA-4CFB-AC31-0C5671197584}"/>
              </a:ext>
            </a:extLst>
          </p:cNvPr>
          <p:cNvSpPr>
            <a:spLocks noGrp="1"/>
          </p:cNvSpPr>
          <p:nvPr>
            <p:ph type="dt" sz="half" idx="10"/>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222C160E-0B2D-40DB-8355-594B38AB0C02}"/>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D547BFDE-2583-43D5-BCE6-0E13F7C9B219}"/>
              </a:ext>
            </a:extLst>
          </p:cNvPr>
          <p:cNvSpPr>
            <a:spLocks noGrp="1"/>
          </p:cNvSpPr>
          <p:nvPr>
            <p:ph type="sldNum" sz="quarter" idx="12"/>
          </p:nvPr>
        </p:nvSpPr>
        <p:spPr/>
        <p:txBody>
          <a:bodyPr/>
          <a:lstStyle>
            <a:lvl1pPr>
              <a:defRPr/>
            </a:lvl1pPr>
          </a:lstStyle>
          <a:p>
            <a:pPr>
              <a:defRPr/>
            </a:pPr>
            <a:fld id="{2C3C7473-A880-4A90-818D-F8D5B978D4B9}" type="slidenum">
              <a:rPr lang="en-GB" altLang="en-US"/>
              <a:pPr>
                <a:defRPr/>
              </a:pPr>
              <a:t>‹#›</a:t>
            </a:fld>
            <a:endParaRPr lang="en-GB" altLang="en-US"/>
          </a:p>
        </p:txBody>
      </p:sp>
    </p:spTree>
    <p:extLst>
      <p:ext uri="{BB962C8B-B14F-4D97-AF65-F5344CB8AC3E}">
        <p14:creationId xmlns:p14="http://schemas.microsoft.com/office/powerpoint/2010/main" val="35941631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7"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2799" y="2160983"/>
            <a:ext cx="41208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2799" y="2737247"/>
            <a:ext cx="4120896"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55520" y="2160983"/>
            <a:ext cx="41208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55520" y="2737247"/>
            <a:ext cx="4120896"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A08E5DB0-7258-41FD-8A41-A32D0D18A330}"/>
              </a:ext>
            </a:extLst>
          </p:cNvPr>
          <p:cNvSpPr>
            <a:spLocks noGrp="1"/>
          </p:cNvSpPr>
          <p:nvPr>
            <p:ph type="dt" sz="half" idx="10"/>
          </p:nvPr>
        </p:nvSpPr>
        <p:spPr/>
        <p:txBody>
          <a:bodyPr/>
          <a:lstStyle>
            <a:lvl1pPr>
              <a:defRPr/>
            </a:lvl1pPr>
          </a:lstStyle>
          <a:p>
            <a:pPr>
              <a:defRPr/>
            </a:pPr>
            <a:endParaRPr lang="en-GB"/>
          </a:p>
        </p:txBody>
      </p:sp>
      <p:sp>
        <p:nvSpPr>
          <p:cNvPr id="8" name="Footer Placeholder 4">
            <a:extLst>
              <a:ext uri="{FF2B5EF4-FFF2-40B4-BE49-F238E27FC236}">
                <a16:creationId xmlns:a16="http://schemas.microsoft.com/office/drawing/2014/main" id="{EFF7B01F-6CD2-40FD-BFED-C0E2D2629F15}"/>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ED5463CB-24D8-469E-BD10-10E4B0C88ED5}"/>
              </a:ext>
            </a:extLst>
          </p:cNvPr>
          <p:cNvSpPr>
            <a:spLocks noGrp="1"/>
          </p:cNvSpPr>
          <p:nvPr>
            <p:ph type="sldNum" sz="quarter" idx="12"/>
          </p:nvPr>
        </p:nvSpPr>
        <p:spPr/>
        <p:txBody>
          <a:bodyPr/>
          <a:lstStyle>
            <a:lvl1pPr>
              <a:defRPr/>
            </a:lvl1pPr>
          </a:lstStyle>
          <a:p>
            <a:pPr>
              <a:defRPr/>
            </a:pPr>
            <a:fld id="{EF793554-F5F8-4A75-96AD-792DB7B60442}" type="slidenum">
              <a:rPr lang="en-GB" altLang="en-US"/>
              <a:pPr>
                <a:defRPr/>
              </a:pPr>
              <a:t>‹#›</a:t>
            </a:fld>
            <a:endParaRPr lang="en-GB" altLang="en-US"/>
          </a:p>
        </p:txBody>
      </p:sp>
    </p:spTree>
    <p:extLst>
      <p:ext uri="{BB962C8B-B14F-4D97-AF65-F5344CB8AC3E}">
        <p14:creationId xmlns:p14="http://schemas.microsoft.com/office/powerpoint/2010/main" val="178405030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799" y="609600"/>
            <a:ext cx="8463619"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2B14F9CA-EF79-4F5A-BD78-48EBAD911A92}"/>
              </a:ext>
            </a:extLst>
          </p:cNvPr>
          <p:cNvSpPr>
            <a:spLocks noGrp="1"/>
          </p:cNvSpPr>
          <p:nvPr>
            <p:ph type="dt" sz="half" idx="10"/>
          </p:nvPr>
        </p:nvSpPr>
        <p:spPr/>
        <p:txBody>
          <a:bodyPr/>
          <a:lstStyle>
            <a:lvl1pPr>
              <a:defRPr/>
            </a:lvl1pPr>
          </a:lstStyle>
          <a:p>
            <a:pPr>
              <a:defRPr/>
            </a:pPr>
            <a:endParaRPr lang="en-GB"/>
          </a:p>
        </p:txBody>
      </p:sp>
      <p:sp>
        <p:nvSpPr>
          <p:cNvPr id="4" name="Footer Placeholder 4">
            <a:extLst>
              <a:ext uri="{FF2B5EF4-FFF2-40B4-BE49-F238E27FC236}">
                <a16:creationId xmlns:a16="http://schemas.microsoft.com/office/drawing/2014/main" id="{8497EF67-F611-4FF8-BC1A-EF1F223CB84B}"/>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98F2215D-C300-4A08-98E2-C7255153C848}"/>
              </a:ext>
            </a:extLst>
          </p:cNvPr>
          <p:cNvSpPr>
            <a:spLocks noGrp="1"/>
          </p:cNvSpPr>
          <p:nvPr>
            <p:ph type="sldNum" sz="quarter" idx="12"/>
          </p:nvPr>
        </p:nvSpPr>
        <p:spPr/>
        <p:txBody>
          <a:bodyPr/>
          <a:lstStyle>
            <a:lvl1pPr>
              <a:defRPr/>
            </a:lvl1pPr>
          </a:lstStyle>
          <a:p>
            <a:pPr>
              <a:defRPr/>
            </a:pPr>
            <a:fld id="{42856447-9881-4586-862A-332DAEE68493}" type="slidenum">
              <a:rPr lang="en-GB" altLang="en-US"/>
              <a:pPr>
                <a:defRPr/>
              </a:pPr>
              <a:t>‹#›</a:t>
            </a:fld>
            <a:endParaRPr lang="en-GB" altLang="en-US"/>
          </a:p>
        </p:txBody>
      </p:sp>
    </p:spTree>
    <p:extLst>
      <p:ext uri="{BB962C8B-B14F-4D97-AF65-F5344CB8AC3E}">
        <p14:creationId xmlns:p14="http://schemas.microsoft.com/office/powerpoint/2010/main" val="240915110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620DC42-D2BB-4C1F-9A84-21E4E39728E3}"/>
              </a:ext>
            </a:extLst>
          </p:cNvPr>
          <p:cNvSpPr>
            <a:spLocks noGrp="1"/>
          </p:cNvSpPr>
          <p:nvPr>
            <p:ph type="dt" sz="half" idx="10"/>
          </p:nvPr>
        </p:nvSpPr>
        <p:spPr/>
        <p:txBody>
          <a:bodyPr/>
          <a:lstStyle>
            <a:lvl1pPr>
              <a:defRPr/>
            </a:lvl1pPr>
          </a:lstStyle>
          <a:p>
            <a:pPr>
              <a:defRPr/>
            </a:pPr>
            <a:endParaRPr lang="en-GB"/>
          </a:p>
        </p:txBody>
      </p:sp>
      <p:sp>
        <p:nvSpPr>
          <p:cNvPr id="3" name="Footer Placeholder 4">
            <a:extLst>
              <a:ext uri="{FF2B5EF4-FFF2-40B4-BE49-F238E27FC236}">
                <a16:creationId xmlns:a16="http://schemas.microsoft.com/office/drawing/2014/main" id="{B7158E3A-BAB3-405B-ADDC-71D53971A504}"/>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598C0769-E488-4E02-A535-6557909FFAFB}"/>
              </a:ext>
            </a:extLst>
          </p:cNvPr>
          <p:cNvSpPr>
            <a:spLocks noGrp="1"/>
          </p:cNvSpPr>
          <p:nvPr>
            <p:ph type="sldNum" sz="quarter" idx="12"/>
          </p:nvPr>
        </p:nvSpPr>
        <p:spPr/>
        <p:txBody>
          <a:bodyPr/>
          <a:lstStyle>
            <a:lvl1pPr>
              <a:defRPr/>
            </a:lvl1pPr>
          </a:lstStyle>
          <a:p>
            <a:pPr>
              <a:defRPr/>
            </a:pPr>
            <a:fld id="{5B11D9EC-C91F-48C8-803C-B31059EDEAE6}" type="slidenum">
              <a:rPr lang="en-GB" altLang="en-US"/>
              <a:pPr>
                <a:defRPr/>
              </a:pPr>
              <a:t>‹#›</a:t>
            </a:fld>
            <a:endParaRPr lang="en-GB" altLang="en-US"/>
          </a:p>
        </p:txBody>
      </p:sp>
    </p:spTree>
    <p:extLst>
      <p:ext uri="{BB962C8B-B14F-4D97-AF65-F5344CB8AC3E}">
        <p14:creationId xmlns:p14="http://schemas.microsoft.com/office/powerpoint/2010/main" val="171961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99" y="1498604"/>
            <a:ext cx="3720243"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1701" y="514926"/>
            <a:ext cx="4514716"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12799" y="2777069"/>
            <a:ext cx="3720243"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05C3F9BB-7FF2-4A65-B58B-4B06F4E79330}"/>
              </a:ext>
            </a:extLst>
          </p:cNvPr>
          <p:cNvSpPr>
            <a:spLocks noGrp="1"/>
          </p:cNvSpPr>
          <p:nvPr>
            <p:ph type="dt" sz="half" idx="10"/>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7DD20F2D-C286-46E7-B66F-754345E6024B}"/>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20392CD4-06CA-4BDC-8008-14F6DF881858}"/>
              </a:ext>
            </a:extLst>
          </p:cNvPr>
          <p:cNvSpPr>
            <a:spLocks noGrp="1"/>
          </p:cNvSpPr>
          <p:nvPr>
            <p:ph type="sldNum" sz="quarter" idx="12"/>
          </p:nvPr>
        </p:nvSpPr>
        <p:spPr/>
        <p:txBody>
          <a:bodyPr/>
          <a:lstStyle>
            <a:lvl1pPr>
              <a:defRPr/>
            </a:lvl1pPr>
          </a:lstStyle>
          <a:p>
            <a:pPr>
              <a:defRPr/>
            </a:pPr>
            <a:fld id="{DA539B57-C0D4-4E6E-918C-F71427BF8063}" type="slidenum">
              <a:rPr lang="en-GB" altLang="en-US"/>
              <a:pPr>
                <a:defRPr/>
              </a:pPr>
              <a:t>‹#›</a:t>
            </a:fld>
            <a:endParaRPr lang="en-GB" altLang="en-US"/>
          </a:p>
        </p:txBody>
      </p:sp>
    </p:spTree>
    <p:extLst>
      <p:ext uri="{BB962C8B-B14F-4D97-AF65-F5344CB8AC3E}">
        <p14:creationId xmlns:p14="http://schemas.microsoft.com/office/powerpoint/2010/main" val="264245450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99" y="4800600"/>
            <a:ext cx="846361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799" y="609600"/>
            <a:ext cx="8463619"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12799" y="5367338"/>
            <a:ext cx="8463619"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A4FE246-2B9A-4EE8-81CE-EEB4A654200A}"/>
              </a:ext>
            </a:extLst>
          </p:cNvPr>
          <p:cNvSpPr>
            <a:spLocks noGrp="1"/>
          </p:cNvSpPr>
          <p:nvPr>
            <p:ph type="dt" sz="half" idx="10"/>
          </p:nvPr>
        </p:nvSpPr>
        <p:spPr/>
        <p:txBody>
          <a:bodyPr/>
          <a:lstStyle>
            <a:lvl1pPr>
              <a:defRPr/>
            </a:lvl1pPr>
          </a:lstStyle>
          <a:p>
            <a:pPr>
              <a:defRPr/>
            </a:pPr>
            <a:endParaRPr lang="en-GB"/>
          </a:p>
        </p:txBody>
      </p:sp>
      <p:sp>
        <p:nvSpPr>
          <p:cNvPr id="6" name="Footer Placeholder 4">
            <a:extLst>
              <a:ext uri="{FF2B5EF4-FFF2-40B4-BE49-F238E27FC236}">
                <a16:creationId xmlns:a16="http://schemas.microsoft.com/office/drawing/2014/main" id="{D9819428-5304-4E43-911C-14C7F1612182}"/>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5072CE7D-7074-4DCC-B0DB-4175C8CD5610}"/>
              </a:ext>
            </a:extLst>
          </p:cNvPr>
          <p:cNvSpPr>
            <a:spLocks noGrp="1"/>
          </p:cNvSpPr>
          <p:nvPr>
            <p:ph type="sldNum" sz="quarter" idx="12"/>
          </p:nvPr>
        </p:nvSpPr>
        <p:spPr/>
        <p:txBody>
          <a:bodyPr/>
          <a:lstStyle>
            <a:lvl1pPr>
              <a:defRPr/>
            </a:lvl1pPr>
          </a:lstStyle>
          <a:p>
            <a:pPr>
              <a:defRPr/>
            </a:pPr>
            <a:fld id="{E9AA0E53-82D4-4CCA-8822-E859FF4442CF}" type="slidenum">
              <a:rPr lang="en-GB" altLang="en-US"/>
              <a:pPr>
                <a:defRPr/>
              </a:pPr>
              <a:t>‹#›</a:t>
            </a:fld>
            <a:endParaRPr lang="en-GB" altLang="en-US"/>
          </a:p>
        </p:txBody>
      </p:sp>
    </p:spTree>
    <p:extLst>
      <p:ext uri="{BB962C8B-B14F-4D97-AF65-F5344CB8AC3E}">
        <p14:creationId xmlns:p14="http://schemas.microsoft.com/office/powerpoint/2010/main" val="138253897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B148B14D-FC02-4C5D-A294-85DD58A83994}"/>
              </a:ext>
            </a:extLst>
          </p:cNvPr>
          <p:cNvGrpSpPr>
            <a:grpSpLocks/>
          </p:cNvGrpSpPr>
          <p:nvPr/>
        </p:nvGrpSpPr>
        <p:grpSpPr bwMode="auto">
          <a:xfrm>
            <a:off x="-10583" y="-7938"/>
            <a:ext cx="12225868" cy="6873876"/>
            <a:chOff x="-8467" y="-8468"/>
            <a:chExt cx="9169805" cy="6874935"/>
          </a:xfrm>
        </p:grpSpPr>
        <p:cxnSp>
          <p:nvCxnSpPr>
            <p:cNvPr id="7" name="Straight Connector 6">
              <a:extLst>
                <a:ext uri="{FF2B5EF4-FFF2-40B4-BE49-F238E27FC236}">
                  <a16:creationId xmlns:a16="http://schemas.microsoft.com/office/drawing/2014/main" id="{360A6458-2D9D-4D30-99D7-68A45DD58A88}"/>
                </a:ext>
              </a:extLst>
            </p:cNvPr>
            <p:cNvCxnSpPr/>
            <p:nvPr/>
          </p:nvCxnSpPr>
          <p:spPr>
            <a:xfrm flipV="1">
              <a:off x="5130497" y="4175239"/>
              <a:ext cx="4022902" cy="2683288"/>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353B42CD-F151-4D09-8312-9310A70C9A6C}"/>
                </a:ext>
              </a:extLst>
            </p:cNvPr>
            <p:cNvCxnSpPr/>
            <p:nvPr/>
          </p:nvCxnSpPr>
          <p:spPr>
            <a:xfrm>
              <a:off x="7041932" y="-529"/>
              <a:ext cx="1219254" cy="685905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a:extLst>
                <a:ext uri="{FF2B5EF4-FFF2-40B4-BE49-F238E27FC236}">
                  <a16:creationId xmlns:a16="http://schemas.microsoft.com/office/drawing/2014/main" id="{8102D9E9-726C-4D38-A374-CD39D76873C2}"/>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a:extLst>
                <a:ext uri="{FF2B5EF4-FFF2-40B4-BE49-F238E27FC236}">
                  <a16:creationId xmlns:a16="http://schemas.microsoft.com/office/drawing/2014/main" id="{79016077-42FF-4543-A064-1EA0688B7555}"/>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0B1225C9-29B9-4E20-92DC-7911C071725A}"/>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15F6C143-8F1D-4CC5-A874-82A096C5DCC8}"/>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0184A65C-D9D8-4B7E-9D61-F3B215EDBBE5}"/>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E9C97A4D-6CE2-4C52-9E13-10B7F69C2935}"/>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EA9AF978-02C6-4C65-A9DA-6E54D67612A8}"/>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B56ADEC6-B110-44A5-AFB9-2DC33D283038}"/>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a:extLst>
              <a:ext uri="{FF2B5EF4-FFF2-40B4-BE49-F238E27FC236}">
                <a16:creationId xmlns:a16="http://schemas.microsoft.com/office/drawing/2014/main" id="{51EFEAAD-8596-4494-B8C4-8973CDAB004C}"/>
              </a:ext>
            </a:extLst>
          </p:cNvPr>
          <p:cNvSpPr>
            <a:spLocks noGrp="1" noChangeArrowheads="1"/>
          </p:cNvSpPr>
          <p:nvPr>
            <p:ph type="title"/>
          </p:nvPr>
        </p:nvSpPr>
        <p:spPr bwMode="auto">
          <a:xfrm>
            <a:off x="812801" y="609600"/>
            <a:ext cx="8464551"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3" name="Text Placeholder 2">
            <a:extLst>
              <a:ext uri="{FF2B5EF4-FFF2-40B4-BE49-F238E27FC236}">
                <a16:creationId xmlns:a16="http://schemas.microsoft.com/office/drawing/2014/main" id="{5F7BEC32-7638-4030-941B-F40172C6ADFF}"/>
              </a:ext>
            </a:extLst>
          </p:cNvPr>
          <p:cNvSpPr>
            <a:spLocks noGrp="1" noChangeArrowheads="1"/>
          </p:cNvSpPr>
          <p:nvPr>
            <p:ph type="body" idx="1"/>
          </p:nvPr>
        </p:nvSpPr>
        <p:spPr bwMode="auto">
          <a:xfrm>
            <a:off x="812801" y="2160589"/>
            <a:ext cx="8464551"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C9A0C65-089C-4C1D-8BF2-DC4E62E266E3}"/>
              </a:ext>
            </a:extLst>
          </p:cNvPr>
          <p:cNvSpPr>
            <a:spLocks noGrp="1"/>
          </p:cNvSpPr>
          <p:nvPr>
            <p:ph type="dt" sz="half" idx="2"/>
          </p:nvPr>
        </p:nvSpPr>
        <p:spPr>
          <a:xfrm>
            <a:off x="7207251" y="6042026"/>
            <a:ext cx="912283"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endParaRPr lang="en-GB"/>
          </a:p>
        </p:txBody>
      </p:sp>
      <p:sp>
        <p:nvSpPr>
          <p:cNvPr id="5" name="Footer Placeholder 4">
            <a:extLst>
              <a:ext uri="{FF2B5EF4-FFF2-40B4-BE49-F238E27FC236}">
                <a16:creationId xmlns:a16="http://schemas.microsoft.com/office/drawing/2014/main" id="{137D85CB-8AFF-4F64-9C07-67337ED61EBB}"/>
              </a:ext>
            </a:extLst>
          </p:cNvPr>
          <p:cNvSpPr>
            <a:spLocks noGrp="1"/>
          </p:cNvSpPr>
          <p:nvPr>
            <p:ph type="ftr" sz="quarter" idx="3"/>
          </p:nvPr>
        </p:nvSpPr>
        <p:spPr>
          <a:xfrm>
            <a:off x="812800" y="6042026"/>
            <a:ext cx="6163733"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F617F825-7343-4480-A0AF-C69F56930CC9}"/>
              </a:ext>
            </a:extLst>
          </p:cNvPr>
          <p:cNvSpPr>
            <a:spLocks noGrp="1"/>
          </p:cNvSpPr>
          <p:nvPr>
            <p:ph type="sldNum" sz="quarter" idx="4"/>
          </p:nvPr>
        </p:nvSpPr>
        <p:spPr>
          <a:xfrm>
            <a:off x="8593667" y="6042026"/>
            <a:ext cx="683684"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chemeClr val="accent1"/>
                </a:solidFill>
              </a:defRPr>
            </a:lvl1pPr>
          </a:lstStyle>
          <a:p>
            <a:pPr>
              <a:defRPr/>
            </a:pPr>
            <a:fld id="{978B54A1-CE7B-4DD0-95C6-6A59B428B272}" type="slidenum">
              <a:rPr lang="en-GB" altLang="en-US"/>
              <a:pPr>
                <a:defRPr/>
              </a:pPr>
              <a:t>‹#›</a:t>
            </a:fld>
            <a:endParaRPr lang="en-GB" altLang="en-US"/>
          </a:p>
        </p:txBody>
      </p:sp>
    </p:spTree>
    <p:extLst>
      <p:ext uri="{BB962C8B-B14F-4D97-AF65-F5344CB8AC3E}">
        <p14:creationId xmlns:p14="http://schemas.microsoft.com/office/powerpoint/2010/main" val="23693292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par>
                                <p:cTn id="13" presetID="9"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dissolve">
                                      <p:cBhvr>
                                        <p:cTn id="15" dur="500"/>
                                        <p:tgtEl>
                                          <p:spTgt spid="3"/>
                                        </p:tgtEl>
                                      </p:cBhvr>
                                    </p:animEffect>
                                  </p:childTnLst>
                                </p:cTn>
                              </p:par>
                              <p:par>
                                <p:cTn id="16" presetID="9" presetClass="entr" presetSubtype="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dissolve">
                                      <p:cBhvr>
                                        <p:cTn id="18" dur="500"/>
                                        <p:tgtEl>
                                          <p:spTgt spid="3"/>
                                        </p:tgtEl>
                                      </p:cBhvr>
                                    </p:animEffect>
                                  </p:childTnLst>
                                </p:cTn>
                              </p:par>
                              <p:par>
                                <p:cTn id="19" presetID="9"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dissolve">
                                      <p:cBhvr>
                                        <p:cTn id="21" dur="500"/>
                                        <p:tgtEl>
                                          <p:spTgt spid="3"/>
                                        </p:tgtEl>
                                      </p:cBhvr>
                                    </p:animEffect>
                                  </p:childTnLst>
                                </p:cTn>
                              </p:par>
                              <p:par>
                                <p:cTn id="22" presetID="9" presetClass="entr" presetSubtype="0" fill="hold"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dissolve">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FFFFFF"/>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FFFFFF"/>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FFFFFF"/>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FFFFFF"/>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FFFFFF"/>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absence@stjosephschalfont.schoo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20F1AF9-DBBB-4D66-B591-11FA868BF829}"/>
              </a:ext>
            </a:extLst>
          </p:cNvPr>
          <p:cNvSpPr>
            <a:spLocks noGrp="1" noChangeArrowheads="1"/>
          </p:cNvSpPr>
          <p:nvPr>
            <p:ph type="ctrTitle"/>
          </p:nvPr>
        </p:nvSpPr>
        <p:spPr>
          <a:xfrm>
            <a:off x="2351088" y="363538"/>
            <a:ext cx="7772400" cy="3929062"/>
          </a:xfrm>
        </p:spPr>
        <p:txBody>
          <a:bodyPr/>
          <a:lstStyle/>
          <a:p>
            <a:pPr algn="ctr" eaLnBrk="1" hangingPunct="1"/>
            <a:r>
              <a:rPr lang="en-GB" altLang="en-US" sz="4800">
                <a:solidFill>
                  <a:schemeClr val="tx1"/>
                </a:solidFill>
              </a:rPr>
              <a:t>Raise Your Child’s Attendance,</a:t>
            </a:r>
            <a:br>
              <a:rPr lang="en-GB" altLang="en-US" sz="4800">
                <a:solidFill>
                  <a:schemeClr val="tx1"/>
                </a:solidFill>
              </a:rPr>
            </a:br>
            <a:r>
              <a:rPr lang="en-GB" altLang="en-US" sz="4800">
                <a:solidFill>
                  <a:schemeClr val="tx1"/>
                </a:solidFill>
              </a:rPr>
              <a:t>-Raise their Chances!</a:t>
            </a:r>
            <a:br>
              <a:rPr lang="en-GB" altLang="en-US" sz="4800"/>
            </a:br>
            <a:r>
              <a:rPr lang="en-GB" altLang="en-US" sz="4400"/>
              <a:t>High attendance encourages the widest possible opportunities for YOUR child.</a:t>
            </a:r>
          </a:p>
        </p:txBody>
      </p:sp>
      <p:sp>
        <p:nvSpPr>
          <p:cNvPr id="2051" name="Rectangle 3">
            <a:extLst>
              <a:ext uri="{FF2B5EF4-FFF2-40B4-BE49-F238E27FC236}">
                <a16:creationId xmlns:a16="http://schemas.microsoft.com/office/drawing/2014/main" id="{A77BE874-7272-4EEC-851A-0125AB7B5EBE}"/>
              </a:ext>
            </a:extLst>
          </p:cNvPr>
          <p:cNvSpPr>
            <a:spLocks noGrp="1" noChangeArrowheads="1"/>
          </p:cNvSpPr>
          <p:nvPr>
            <p:ph type="subTitle" idx="1"/>
          </p:nvPr>
        </p:nvSpPr>
        <p:spPr>
          <a:xfrm>
            <a:off x="3071813" y="3314701"/>
            <a:ext cx="6400800" cy="3427413"/>
          </a:xfrm>
        </p:spPr>
        <p:txBody>
          <a:bodyPr rtlCol="0">
            <a:normAutofit fontScale="85000" lnSpcReduction="10000"/>
          </a:bodyPr>
          <a:lstStyle/>
          <a:p>
            <a:pPr eaLnBrk="1" fontAlgn="auto" hangingPunct="1">
              <a:spcAft>
                <a:spcPts val="0"/>
              </a:spcAft>
              <a:defRPr/>
            </a:pPr>
            <a:endParaRPr lang="en-GB" sz="2800" dirty="0"/>
          </a:p>
          <a:p>
            <a:pPr eaLnBrk="1" fontAlgn="auto" hangingPunct="1">
              <a:spcAft>
                <a:spcPts val="0"/>
              </a:spcAft>
              <a:defRPr/>
            </a:pPr>
            <a:endParaRPr lang="en-GB" sz="2800" dirty="0"/>
          </a:p>
          <a:p>
            <a:pPr algn="ctr" eaLnBrk="1" fontAlgn="auto" hangingPunct="1">
              <a:spcAft>
                <a:spcPts val="0"/>
              </a:spcAft>
              <a:defRPr/>
            </a:pPr>
            <a:r>
              <a:rPr lang="en-GB" sz="5600" dirty="0"/>
              <a:t>What does</a:t>
            </a:r>
          </a:p>
          <a:p>
            <a:pPr algn="ctr" eaLnBrk="1" fontAlgn="auto" hangingPunct="1">
              <a:spcAft>
                <a:spcPts val="0"/>
              </a:spcAft>
              <a:defRPr/>
            </a:pPr>
            <a:r>
              <a:rPr lang="en-GB" sz="5600" dirty="0"/>
              <a:t> </a:t>
            </a:r>
            <a:r>
              <a:rPr lang="en-GB" sz="5600" b="1" dirty="0">
                <a:solidFill>
                  <a:srgbClr val="00FF00"/>
                </a:solidFill>
              </a:rPr>
              <a:t>“</a:t>
            </a:r>
            <a:r>
              <a:rPr lang="en-GB" sz="5600" b="1" i="1" dirty="0">
                <a:solidFill>
                  <a:srgbClr val="00FF00"/>
                </a:solidFill>
              </a:rPr>
              <a:t>Good attendance</a:t>
            </a:r>
            <a:r>
              <a:rPr lang="en-GB" sz="5600" b="1" dirty="0">
                <a:solidFill>
                  <a:srgbClr val="00FF00"/>
                </a:solidFill>
              </a:rPr>
              <a:t>”</a:t>
            </a:r>
            <a:r>
              <a:rPr lang="en-GB" sz="5600" dirty="0"/>
              <a:t> </a:t>
            </a:r>
          </a:p>
          <a:p>
            <a:pPr algn="ctr" eaLnBrk="1" fontAlgn="auto" hangingPunct="1">
              <a:spcAft>
                <a:spcPts val="0"/>
              </a:spcAft>
              <a:defRPr/>
            </a:pPr>
            <a:r>
              <a:rPr lang="en-GB" sz="5600" dirty="0"/>
              <a:t>mean?</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039D787E-D80A-42E8-926A-45747BD27325}"/>
              </a:ext>
            </a:extLst>
          </p:cNvPr>
          <p:cNvSpPr>
            <a:spLocks noGrp="1" noChangeArrowheads="1"/>
          </p:cNvSpPr>
          <p:nvPr>
            <p:ph type="title"/>
          </p:nvPr>
        </p:nvSpPr>
        <p:spPr>
          <a:xfrm>
            <a:off x="2133601" y="0"/>
            <a:ext cx="6348413" cy="1930400"/>
          </a:xfrm>
        </p:spPr>
        <p:txBody>
          <a:bodyPr>
            <a:normAutofit fontScale="90000"/>
          </a:bodyPr>
          <a:lstStyle/>
          <a:p>
            <a:pPr eaLnBrk="1" hangingPunct="1">
              <a:defRPr/>
            </a:pPr>
            <a:r>
              <a:rPr lang="en-GB" altLang="en-US" sz="4800" dirty="0"/>
              <a:t>Holidays and exceptional circumstance leave</a:t>
            </a:r>
          </a:p>
        </p:txBody>
      </p:sp>
      <p:sp>
        <p:nvSpPr>
          <p:cNvPr id="3" name="Content Placeholder 2">
            <a:extLst>
              <a:ext uri="{FF2B5EF4-FFF2-40B4-BE49-F238E27FC236}">
                <a16:creationId xmlns:a16="http://schemas.microsoft.com/office/drawing/2014/main" id="{9A59F4FA-1BFD-4AEF-8CE5-A1B4648DCFEA}"/>
              </a:ext>
            </a:extLst>
          </p:cNvPr>
          <p:cNvSpPr>
            <a:spLocks noGrp="1"/>
          </p:cNvSpPr>
          <p:nvPr>
            <p:ph idx="1"/>
          </p:nvPr>
        </p:nvSpPr>
        <p:spPr>
          <a:xfrm>
            <a:off x="2133601" y="1268414"/>
            <a:ext cx="6348413" cy="5400675"/>
          </a:xfrm>
        </p:spPr>
        <p:txBody>
          <a:bodyPr rtlCol="0">
            <a:noAutofit/>
          </a:bodyPr>
          <a:lstStyle/>
          <a:p>
            <a:pPr eaLnBrk="1" fontAlgn="auto" hangingPunct="1">
              <a:spcAft>
                <a:spcPts val="0"/>
              </a:spcAft>
              <a:buFont typeface="Wingdings 3" charset="2"/>
              <a:buChar char=""/>
              <a:defRPr/>
            </a:pPr>
            <a:r>
              <a:rPr lang="en-GB" sz="1600" dirty="0">
                <a:solidFill>
                  <a:schemeClr val="tx1">
                    <a:lumMod val="75000"/>
                    <a:lumOff val="25000"/>
                  </a:schemeClr>
                </a:solidFill>
              </a:rPr>
              <a:t>No holidays during term time are allowed, any term time holidays will be recorded as unauthorised and escalated to Buckinghamshire County Council attendance team, where parents will enter an attendance contract and/or penalty fines will be given, direct from the council</a:t>
            </a:r>
          </a:p>
          <a:p>
            <a:pPr marL="0" indent="0" eaLnBrk="1" fontAlgn="auto" hangingPunct="1">
              <a:spcAft>
                <a:spcPts val="0"/>
              </a:spcAft>
              <a:buNone/>
              <a:defRPr/>
            </a:pPr>
            <a:r>
              <a:rPr lang="en-GB" sz="1600" dirty="0">
                <a:solidFill>
                  <a:schemeClr val="tx1">
                    <a:lumMod val="75000"/>
                    <a:lumOff val="25000"/>
                  </a:schemeClr>
                </a:solidFill>
              </a:rPr>
              <a:t>(contracts and fines are not limited to term time holidays, also to persistent absence and persistent lateness).</a:t>
            </a:r>
          </a:p>
          <a:p>
            <a:pPr eaLnBrk="1" fontAlgn="auto" hangingPunct="1">
              <a:spcAft>
                <a:spcPts val="0"/>
              </a:spcAft>
              <a:buFont typeface="Wingdings 3" charset="2"/>
              <a:buChar char=""/>
              <a:defRPr/>
            </a:pPr>
            <a:r>
              <a:rPr lang="en-GB" sz="1600" dirty="0">
                <a:solidFill>
                  <a:schemeClr val="tx1">
                    <a:lumMod val="75000"/>
                    <a:lumOff val="25000"/>
                  </a:schemeClr>
                </a:solidFill>
              </a:rPr>
              <a:t>All holidays need to be taken during the school holidays.</a:t>
            </a:r>
          </a:p>
          <a:p>
            <a:pPr eaLnBrk="1" fontAlgn="auto" hangingPunct="1">
              <a:spcAft>
                <a:spcPts val="0"/>
              </a:spcAft>
              <a:buFont typeface="Wingdings 3" charset="2"/>
              <a:buChar char=""/>
              <a:defRPr/>
            </a:pPr>
            <a:r>
              <a:rPr lang="en-GB" sz="1600" dirty="0">
                <a:solidFill>
                  <a:schemeClr val="tx1">
                    <a:lumMod val="75000"/>
                    <a:lumOff val="25000"/>
                  </a:schemeClr>
                </a:solidFill>
              </a:rPr>
              <a:t>Children are very open, as they should be, and they do tell adults within the school if they have been absent due to a day out, family holiday. Discussions will taken place, to ensure we are coding all absences correctly on the register.</a:t>
            </a:r>
          </a:p>
          <a:p>
            <a:pPr eaLnBrk="1" fontAlgn="auto" hangingPunct="1">
              <a:spcAft>
                <a:spcPts val="0"/>
              </a:spcAft>
              <a:buFont typeface="Wingdings 3" charset="2"/>
              <a:buChar char=""/>
              <a:defRPr/>
            </a:pPr>
            <a:r>
              <a:rPr lang="en-GB" sz="1600" dirty="0">
                <a:solidFill>
                  <a:schemeClr val="tx1">
                    <a:lumMod val="75000"/>
                    <a:lumOff val="25000"/>
                  </a:schemeClr>
                </a:solidFill>
              </a:rPr>
              <a:t>If any leave is required during term time, due to special circumstance, speak with the attendance officer and we can discuss further , supporting documents will be required and complete a request form for term time leave - available on the school website.</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A92ECFA5-BE16-405A-9003-E1033C11CCDB}"/>
              </a:ext>
            </a:extLst>
          </p:cNvPr>
          <p:cNvSpPr>
            <a:spLocks noGrp="1" noChangeArrowheads="1"/>
          </p:cNvSpPr>
          <p:nvPr>
            <p:ph type="title"/>
          </p:nvPr>
        </p:nvSpPr>
        <p:spPr>
          <a:xfrm>
            <a:off x="2133601" y="188913"/>
            <a:ext cx="6348413" cy="1223962"/>
          </a:xfrm>
        </p:spPr>
        <p:txBody>
          <a:bodyPr>
            <a:normAutofit fontScale="90000"/>
          </a:bodyPr>
          <a:lstStyle/>
          <a:p>
            <a:pPr eaLnBrk="1" hangingPunct="1">
              <a:defRPr/>
            </a:pPr>
            <a:r>
              <a:rPr lang="en-GB" altLang="en-US" sz="4800"/>
              <a:t>Rewards</a:t>
            </a:r>
            <a:br>
              <a:rPr lang="en-GB" altLang="en-US" sz="4800"/>
            </a:br>
            <a:endParaRPr lang="en-GB" altLang="en-US" sz="4800"/>
          </a:p>
        </p:txBody>
      </p:sp>
      <p:sp>
        <p:nvSpPr>
          <p:cNvPr id="3" name="Content Placeholder 2">
            <a:extLst>
              <a:ext uri="{FF2B5EF4-FFF2-40B4-BE49-F238E27FC236}">
                <a16:creationId xmlns:a16="http://schemas.microsoft.com/office/drawing/2014/main" id="{28C7F225-9174-48A8-9FE8-80D435A8BFE9}"/>
              </a:ext>
            </a:extLst>
          </p:cNvPr>
          <p:cNvSpPr>
            <a:spLocks noGrp="1"/>
          </p:cNvSpPr>
          <p:nvPr>
            <p:ph idx="1"/>
          </p:nvPr>
        </p:nvSpPr>
        <p:spPr>
          <a:xfrm>
            <a:off x="2133601" y="836614"/>
            <a:ext cx="6348413" cy="5411787"/>
          </a:xfrm>
        </p:spPr>
        <p:txBody>
          <a:bodyPr/>
          <a:lstStyle/>
          <a:p>
            <a:pPr eaLnBrk="1" hangingPunct="1">
              <a:defRPr/>
            </a:pPr>
            <a:endParaRPr lang="en-GB" dirty="0"/>
          </a:p>
          <a:p>
            <a:pPr marL="0" indent="0" eaLnBrk="1" hangingPunct="1">
              <a:buNone/>
              <a:defRPr/>
            </a:pPr>
            <a:r>
              <a:rPr lang="en-GB" sz="2400" u="sng" dirty="0"/>
              <a:t>Weekly Draw</a:t>
            </a:r>
          </a:p>
          <a:p>
            <a:pPr eaLnBrk="1" hangingPunct="1">
              <a:buFont typeface="Wingdings" panose="05000000000000000000" pitchFamily="2" charset="2"/>
              <a:buChar char="Ø"/>
              <a:defRPr/>
            </a:pPr>
            <a:r>
              <a:rPr lang="en-GB" sz="2400" dirty="0"/>
              <a:t>We reward those pupils who do achieve 100% attendance on a weekly basis, with the winner of the draw receiving a goodie bag each Friday.</a:t>
            </a:r>
          </a:p>
          <a:p>
            <a:pPr marL="0" indent="0" eaLnBrk="1" hangingPunct="1">
              <a:buNone/>
              <a:defRPr/>
            </a:pPr>
            <a:r>
              <a:rPr lang="en-GB" sz="2400" u="sng" dirty="0"/>
              <a:t>Grand Prize</a:t>
            </a:r>
          </a:p>
          <a:p>
            <a:pPr eaLnBrk="1" hangingPunct="1">
              <a:buFont typeface="Wingdings" panose="05000000000000000000" pitchFamily="2" charset="2"/>
              <a:buChar char="Ø"/>
              <a:defRPr/>
            </a:pPr>
            <a:r>
              <a:rPr lang="en-GB" sz="2400" dirty="0"/>
              <a:t>Our grand prize draw raffle of a £50 Amazon voucher will also reward those pupils who have full attendance each week during the term.</a:t>
            </a:r>
          </a:p>
          <a:p>
            <a:pPr marL="0" indent="0" eaLnBrk="1" hangingPunct="1">
              <a:buNone/>
              <a:defRPr/>
            </a:pPr>
            <a:endParaRPr lang="en-GB" sz="2400" dirty="0"/>
          </a:p>
          <a:p>
            <a:pPr marL="0" indent="0" eaLnBrk="1" hangingPunct="1">
              <a:buNone/>
              <a:defRPr/>
            </a:pPr>
            <a:r>
              <a:rPr lang="en-GB" sz="2400" dirty="0"/>
              <a:t>Both these draws are celebrated during assemblies, with the whole school present.</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00834832-CDAA-4AF8-9B66-828D7318F33E}"/>
              </a:ext>
            </a:extLst>
          </p:cNvPr>
          <p:cNvSpPr>
            <a:spLocks noGrp="1" noChangeArrowheads="1"/>
          </p:cNvSpPr>
          <p:nvPr>
            <p:ph type="title"/>
          </p:nvPr>
        </p:nvSpPr>
        <p:spPr/>
        <p:txBody>
          <a:bodyPr/>
          <a:lstStyle/>
          <a:p>
            <a:pPr eaLnBrk="1" hangingPunct="1"/>
            <a:r>
              <a:rPr lang="en-GB" altLang="en-US" sz="4800"/>
              <a:t>High Attendance</a:t>
            </a:r>
          </a:p>
        </p:txBody>
      </p:sp>
      <p:sp>
        <p:nvSpPr>
          <p:cNvPr id="3" name="Content Placeholder 2">
            <a:extLst>
              <a:ext uri="{FF2B5EF4-FFF2-40B4-BE49-F238E27FC236}">
                <a16:creationId xmlns:a16="http://schemas.microsoft.com/office/drawing/2014/main" id="{805C2791-AE1E-4B24-B9CB-AA47405C1D8E}"/>
              </a:ext>
            </a:extLst>
          </p:cNvPr>
          <p:cNvSpPr>
            <a:spLocks noGrp="1"/>
          </p:cNvSpPr>
          <p:nvPr>
            <p:ph idx="1"/>
          </p:nvPr>
        </p:nvSpPr>
        <p:spPr>
          <a:xfrm>
            <a:off x="2133601" y="1628775"/>
            <a:ext cx="6348413" cy="4895850"/>
          </a:xfrm>
        </p:spPr>
        <p:txBody>
          <a:bodyPr rtlCol="0">
            <a:normAutofit fontScale="62500" lnSpcReduction="20000"/>
          </a:bodyPr>
          <a:lstStyle/>
          <a:p>
            <a:pPr eaLnBrk="1" fontAlgn="auto" hangingPunct="1">
              <a:spcAft>
                <a:spcPts val="0"/>
              </a:spcAft>
              <a:buFont typeface="Wingdings 3" charset="2"/>
              <a:buChar char=""/>
              <a:defRPr/>
            </a:pPr>
            <a:r>
              <a:rPr lang="en-GB" sz="3100" dirty="0">
                <a:solidFill>
                  <a:schemeClr val="tx1">
                    <a:lumMod val="75000"/>
                    <a:lumOff val="25000"/>
                  </a:schemeClr>
                </a:solidFill>
              </a:rPr>
              <a:t>We aim for at least 96% attendance for every pupil</a:t>
            </a:r>
          </a:p>
          <a:p>
            <a:pPr marL="0" indent="0" algn="ctr" eaLnBrk="1" fontAlgn="auto" hangingPunct="1">
              <a:spcAft>
                <a:spcPts val="0"/>
              </a:spcAft>
              <a:buNone/>
              <a:defRPr/>
            </a:pPr>
            <a:r>
              <a:rPr lang="en-GB" sz="3100" dirty="0">
                <a:solidFill>
                  <a:srgbClr val="FF3300"/>
                </a:solidFill>
              </a:rPr>
              <a:t> 190 pupils achieved over 96% attendance last year.</a:t>
            </a:r>
          </a:p>
          <a:p>
            <a:pPr marL="0" indent="0" algn="ctr" eaLnBrk="1" fontAlgn="auto" hangingPunct="1">
              <a:spcAft>
                <a:spcPts val="0"/>
              </a:spcAft>
              <a:buNone/>
              <a:defRPr/>
            </a:pPr>
            <a:r>
              <a:rPr lang="en-GB" sz="3100" dirty="0">
                <a:solidFill>
                  <a:srgbClr val="FF3300"/>
                </a:solidFill>
              </a:rPr>
              <a:t>276 pupils achieved over 96% attendance last week!</a:t>
            </a:r>
          </a:p>
          <a:p>
            <a:pPr marL="0" indent="0" algn="ctr" eaLnBrk="1" fontAlgn="auto" hangingPunct="1">
              <a:spcAft>
                <a:spcPts val="0"/>
              </a:spcAft>
              <a:buNone/>
              <a:defRPr/>
            </a:pPr>
            <a:r>
              <a:rPr lang="en-GB" sz="5200" dirty="0">
                <a:solidFill>
                  <a:schemeClr val="tx1">
                    <a:lumMod val="75000"/>
                    <a:lumOff val="25000"/>
                  </a:schemeClr>
                </a:solidFill>
              </a:rPr>
              <a:t>    Well done!</a:t>
            </a:r>
          </a:p>
          <a:p>
            <a:pPr eaLnBrk="1" fontAlgn="auto" hangingPunct="1">
              <a:spcAft>
                <a:spcPts val="0"/>
              </a:spcAft>
              <a:buFont typeface="Wingdings 3" charset="2"/>
              <a:buChar char=""/>
              <a:defRPr/>
            </a:pPr>
            <a:endParaRPr lang="en-GB" sz="2400" dirty="0">
              <a:solidFill>
                <a:schemeClr val="tx1">
                  <a:lumMod val="75000"/>
                  <a:lumOff val="25000"/>
                </a:schemeClr>
              </a:solidFill>
            </a:endParaRPr>
          </a:p>
          <a:p>
            <a:pPr marL="0" indent="0" algn="ctr" eaLnBrk="1" fontAlgn="auto" hangingPunct="1">
              <a:spcAft>
                <a:spcPts val="0"/>
              </a:spcAft>
              <a:buNone/>
              <a:defRPr/>
            </a:pPr>
            <a:r>
              <a:rPr lang="en-GB" sz="4700" dirty="0">
                <a:solidFill>
                  <a:schemeClr val="tx1">
                    <a:lumMod val="75000"/>
                    <a:lumOff val="25000"/>
                  </a:schemeClr>
                </a:solidFill>
              </a:rPr>
              <a:t>High attendance equals:</a:t>
            </a:r>
            <a:endParaRPr lang="en-GB" sz="2400" dirty="0">
              <a:solidFill>
                <a:schemeClr val="tx1">
                  <a:lumMod val="75000"/>
                  <a:lumOff val="25000"/>
                </a:schemeClr>
              </a:solidFill>
            </a:endParaRPr>
          </a:p>
          <a:p>
            <a:pPr marL="0" indent="0" algn="ctr" eaLnBrk="1" fontAlgn="auto" hangingPunct="1">
              <a:spcAft>
                <a:spcPts val="0"/>
              </a:spcAft>
              <a:buNone/>
              <a:defRPr/>
            </a:pPr>
            <a:r>
              <a:rPr lang="en-GB" sz="2800" dirty="0">
                <a:solidFill>
                  <a:schemeClr val="tx1">
                    <a:lumMod val="75000"/>
                    <a:lumOff val="25000"/>
                  </a:schemeClr>
                </a:solidFill>
              </a:rPr>
              <a:t>Widest possible learning opportunities, higher qualifications, more choices in the future</a:t>
            </a:r>
          </a:p>
          <a:p>
            <a:pPr marL="0" indent="0" algn="ctr" eaLnBrk="1" fontAlgn="auto" hangingPunct="1">
              <a:spcAft>
                <a:spcPts val="0"/>
              </a:spcAft>
              <a:buNone/>
              <a:defRPr/>
            </a:pPr>
            <a:endParaRPr lang="en-GB" sz="2800" dirty="0">
              <a:solidFill>
                <a:schemeClr val="tx1">
                  <a:lumMod val="75000"/>
                  <a:lumOff val="25000"/>
                </a:schemeClr>
              </a:solidFill>
            </a:endParaRPr>
          </a:p>
          <a:p>
            <a:pPr marL="0" indent="0" algn="ctr" eaLnBrk="1" fontAlgn="auto" hangingPunct="1">
              <a:spcAft>
                <a:spcPts val="0"/>
              </a:spcAft>
              <a:buNone/>
              <a:defRPr/>
            </a:pPr>
            <a:r>
              <a:rPr lang="en-GB" sz="2800" dirty="0">
                <a:solidFill>
                  <a:schemeClr val="tx1">
                    <a:lumMod val="75000"/>
                    <a:lumOff val="25000"/>
                  </a:schemeClr>
                </a:solidFill>
              </a:rPr>
              <a:t>Primary education is the foundation for life long learning!</a:t>
            </a:r>
          </a:p>
          <a:p>
            <a:pPr eaLnBrk="1" fontAlgn="auto" hangingPunct="1">
              <a:spcAft>
                <a:spcPts val="0"/>
              </a:spcAft>
              <a:buFont typeface="Wingdings 3" charset="2"/>
              <a:buChar char=""/>
              <a:defRPr/>
            </a:pPr>
            <a:endParaRPr lang="en-GB" dirty="0">
              <a:solidFill>
                <a:schemeClr val="tx1">
                  <a:lumMod val="75000"/>
                  <a:lumOff val="25000"/>
                </a:schemeClr>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F1F42240-1671-4617-94D8-7DF13C2807C6}"/>
              </a:ext>
            </a:extLst>
          </p:cNvPr>
          <p:cNvSpPr>
            <a:spLocks noGrp="1" noChangeArrowheads="1"/>
          </p:cNvSpPr>
          <p:nvPr>
            <p:ph type="title"/>
          </p:nvPr>
        </p:nvSpPr>
        <p:spPr/>
        <p:txBody>
          <a:bodyPr/>
          <a:lstStyle/>
          <a:p>
            <a:pPr eaLnBrk="1" hangingPunct="1"/>
            <a:r>
              <a:rPr lang="en-GB" altLang="en-US" sz="4400"/>
              <a:t>Information</a:t>
            </a:r>
          </a:p>
        </p:txBody>
      </p:sp>
      <p:sp>
        <p:nvSpPr>
          <p:cNvPr id="3" name="Content Placeholder 2">
            <a:extLst>
              <a:ext uri="{FF2B5EF4-FFF2-40B4-BE49-F238E27FC236}">
                <a16:creationId xmlns:a16="http://schemas.microsoft.com/office/drawing/2014/main" id="{EBC26AB9-FC27-413C-9D8D-D72F14A860AF}"/>
              </a:ext>
            </a:extLst>
          </p:cNvPr>
          <p:cNvSpPr>
            <a:spLocks noGrp="1"/>
          </p:cNvSpPr>
          <p:nvPr>
            <p:ph idx="1"/>
          </p:nvPr>
        </p:nvSpPr>
        <p:spPr/>
        <p:txBody>
          <a:bodyPr/>
          <a:lstStyle/>
          <a:p>
            <a:pPr eaLnBrk="1" hangingPunct="1">
              <a:defRPr/>
            </a:pPr>
            <a:r>
              <a:rPr lang="en-GB" dirty="0"/>
              <a:t>Attendance Policy is available to view on our website, along with the new attendance chart, which outlines the procedures, so that everyone is clear of the process with regards to attendance</a:t>
            </a:r>
          </a:p>
          <a:p>
            <a:pPr eaLnBrk="1" hangingPunct="1">
              <a:defRPr/>
            </a:pPr>
            <a:r>
              <a:rPr lang="en-GB" dirty="0"/>
              <a:t>01753 887743 / </a:t>
            </a:r>
            <a:r>
              <a:rPr lang="en-GB" dirty="0" err="1">
                <a:hlinkClick r:id="rId2"/>
              </a:rPr>
              <a:t>absence@stjosephschalfont.school</a:t>
            </a:r>
            <a:endParaRPr lang="en-GB" dirty="0"/>
          </a:p>
          <a:p>
            <a:pPr marL="0" indent="0" eaLnBrk="1" hangingPunct="1">
              <a:buNone/>
              <a:defRPr/>
            </a:pPr>
            <a:r>
              <a:rPr lang="en-GB" dirty="0"/>
              <a:t>Contact before 9:30am if your child cannot attend school, giving the reason. You must contact the school each day your child is absent.</a:t>
            </a:r>
          </a:p>
          <a:p>
            <a:pPr marL="0" indent="0" eaLnBrk="1" hangingPunct="1">
              <a:buNone/>
              <a:defRPr/>
            </a:pPr>
            <a:endParaRPr lang="en-GB" dirty="0"/>
          </a:p>
          <a:p>
            <a:pPr marL="0" indent="0" eaLnBrk="1" hangingPunct="1">
              <a:buNone/>
              <a:defRPr/>
            </a:pPr>
            <a:r>
              <a:rPr lang="en-GB" dirty="0"/>
              <a:t>All attendance related queries can be directed straight to the Attendance Officer, preferably after 10am, Monday-Friday.</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440B6759-9AFF-4E0B-A94C-B3FD84B2D865}"/>
              </a:ext>
            </a:extLst>
          </p:cNvPr>
          <p:cNvSpPr>
            <a:spLocks noGrp="1" noChangeArrowheads="1"/>
          </p:cNvSpPr>
          <p:nvPr>
            <p:ph type="title"/>
          </p:nvPr>
        </p:nvSpPr>
        <p:spPr/>
        <p:txBody>
          <a:bodyPr/>
          <a:lstStyle/>
          <a:p>
            <a:r>
              <a:rPr lang="en-GB" altLang="en-US" sz="4400"/>
              <a:t>Dietary &amp; Medical Needs</a:t>
            </a:r>
          </a:p>
        </p:txBody>
      </p:sp>
      <p:sp>
        <p:nvSpPr>
          <p:cNvPr id="3" name="Content Placeholder 2">
            <a:extLst>
              <a:ext uri="{FF2B5EF4-FFF2-40B4-BE49-F238E27FC236}">
                <a16:creationId xmlns:a16="http://schemas.microsoft.com/office/drawing/2014/main" id="{4BB34557-50C0-4C8E-BA20-BA96A053035C}"/>
              </a:ext>
            </a:extLst>
          </p:cNvPr>
          <p:cNvSpPr>
            <a:spLocks noGrp="1"/>
          </p:cNvSpPr>
          <p:nvPr>
            <p:ph idx="1"/>
          </p:nvPr>
        </p:nvSpPr>
        <p:spPr>
          <a:xfrm>
            <a:off x="2133601" y="1268414"/>
            <a:ext cx="6348413" cy="5475286"/>
          </a:xfrm>
        </p:spPr>
        <p:txBody>
          <a:bodyPr/>
          <a:lstStyle/>
          <a:p>
            <a:pPr>
              <a:defRPr/>
            </a:pPr>
            <a:r>
              <a:rPr lang="en-GB" dirty="0"/>
              <a:t>Inform us immediately of any changes to dietary or medical needs</a:t>
            </a:r>
          </a:p>
          <a:p>
            <a:pPr>
              <a:defRPr/>
            </a:pPr>
            <a:r>
              <a:rPr lang="en-GB" dirty="0"/>
              <a:t>If we are required to keep medication onsite permanently you will need to complete:</a:t>
            </a:r>
          </a:p>
          <a:p>
            <a:pPr lvl="1">
              <a:buFont typeface="Wingdings" panose="05000000000000000000" pitchFamily="2" charset="2"/>
              <a:buChar char="v"/>
              <a:defRPr/>
            </a:pPr>
            <a:r>
              <a:rPr lang="en-GB" dirty="0"/>
              <a:t>Healthcare plan and an agreement for administering medication</a:t>
            </a:r>
          </a:p>
          <a:p>
            <a:pPr>
              <a:defRPr/>
            </a:pPr>
            <a:r>
              <a:rPr lang="en-GB" dirty="0"/>
              <a:t>If we are required to keep medication onsite, short term, for example antibiotics, you will need to complete:</a:t>
            </a:r>
          </a:p>
          <a:p>
            <a:pPr lvl="1">
              <a:buFont typeface="Wingdings" panose="05000000000000000000" pitchFamily="2" charset="2"/>
              <a:buChar char="v"/>
              <a:defRPr/>
            </a:pPr>
            <a:r>
              <a:rPr lang="en-GB" dirty="0"/>
              <a:t>Agreement for administering medication</a:t>
            </a:r>
          </a:p>
          <a:p>
            <a:pPr lvl="1">
              <a:buFont typeface="Wingdings" panose="05000000000000000000" pitchFamily="2" charset="2"/>
              <a:buChar char="v"/>
              <a:defRPr/>
            </a:pPr>
            <a:r>
              <a:rPr lang="en-GB" dirty="0"/>
              <a:t>We can only administer antibiotics if they are prescribed 4 times a day</a:t>
            </a:r>
          </a:p>
          <a:p>
            <a:pPr marL="0" indent="0">
              <a:buNone/>
              <a:defRPr/>
            </a:pPr>
            <a:r>
              <a:rPr lang="en-GB" dirty="0"/>
              <a:t>All medication must be brought to the school office by an adult, no pupil is expected to carry any type of medication in their bag</a:t>
            </a:r>
          </a:p>
          <a:p>
            <a:pPr marL="0" indent="0">
              <a:buNone/>
              <a:defRPr/>
            </a:pPr>
            <a:r>
              <a:rPr lang="en-GB" dirty="0"/>
              <a:t>All medication must be prescribed,  in the original packaging and age related</a:t>
            </a:r>
          </a:p>
          <a:p>
            <a:pPr marL="0" indent="0">
              <a:buNone/>
              <a:defRPr/>
            </a:pPr>
            <a:endParaRPr lang="en-GB"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5417AB64-8201-41B5-BF69-A2F9220F2466}"/>
              </a:ext>
            </a:extLst>
          </p:cNvPr>
          <p:cNvSpPr>
            <a:spLocks noGrp="1" noChangeArrowheads="1"/>
          </p:cNvSpPr>
          <p:nvPr>
            <p:ph type="title"/>
          </p:nvPr>
        </p:nvSpPr>
        <p:spPr/>
        <p:txBody>
          <a:bodyPr>
            <a:normAutofit fontScale="90000"/>
          </a:bodyPr>
          <a:lstStyle/>
          <a:p>
            <a:pPr eaLnBrk="1" hangingPunct="1">
              <a:defRPr/>
            </a:pPr>
            <a:r>
              <a:rPr lang="en-GB" altLang="en-US" sz="4800"/>
              <a:t>Why do children need to come to school?</a:t>
            </a:r>
          </a:p>
        </p:txBody>
      </p:sp>
      <p:sp>
        <p:nvSpPr>
          <p:cNvPr id="3" name="Content Placeholder 2">
            <a:extLst>
              <a:ext uri="{FF2B5EF4-FFF2-40B4-BE49-F238E27FC236}">
                <a16:creationId xmlns:a16="http://schemas.microsoft.com/office/drawing/2014/main" id="{C60B5B53-1807-42E1-9820-36BA14A742C4}"/>
              </a:ext>
            </a:extLst>
          </p:cNvPr>
          <p:cNvSpPr>
            <a:spLocks noGrp="1"/>
          </p:cNvSpPr>
          <p:nvPr>
            <p:ph idx="1"/>
          </p:nvPr>
        </p:nvSpPr>
        <p:spPr/>
        <p:txBody>
          <a:bodyPr rtlCol="0">
            <a:normAutofit fontScale="70000" lnSpcReduction="20000"/>
          </a:bodyPr>
          <a:lstStyle/>
          <a:p>
            <a:pPr eaLnBrk="1" fontAlgn="auto" hangingPunct="1">
              <a:spcAft>
                <a:spcPts val="0"/>
              </a:spcAft>
              <a:buFont typeface="Wingdings 3" charset="2"/>
              <a:buChar char=""/>
              <a:defRPr/>
            </a:pPr>
            <a:r>
              <a:rPr lang="en-GB" sz="2600" dirty="0">
                <a:solidFill>
                  <a:schemeClr val="tx1">
                    <a:lumMod val="75000"/>
                    <a:lumOff val="25000"/>
                  </a:schemeClr>
                </a:solidFill>
              </a:rPr>
              <a:t>To receive the best education possible</a:t>
            </a:r>
          </a:p>
          <a:p>
            <a:pPr eaLnBrk="1" fontAlgn="auto" hangingPunct="1">
              <a:spcAft>
                <a:spcPts val="0"/>
              </a:spcAft>
              <a:buFont typeface="Wingdings 3" charset="2"/>
              <a:buChar char=""/>
              <a:defRPr/>
            </a:pPr>
            <a:r>
              <a:rPr lang="en-GB" sz="2600" dirty="0">
                <a:solidFill>
                  <a:schemeClr val="tx1">
                    <a:lumMod val="75000"/>
                    <a:lumOff val="25000"/>
                  </a:schemeClr>
                </a:solidFill>
              </a:rPr>
              <a:t>To learn new and interesting things every day</a:t>
            </a:r>
          </a:p>
          <a:p>
            <a:pPr eaLnBrk="1" fontAlgn="auto" hangingPunct="1">
              <a:spcAft>
                <a:spcPts val="0"/>
              </a:spcAft>
              <a:buFont typeface="Wingdings 3" charset="2"/>
              <a:buChar char=""/>
              <a:defRPr/>
            </a:pPr>
            <a:r>
              <a:rPr lang="en-GB" sz="2600" dirty="0">
                <a:solidFill>
                  <a:schemeClr val="tx1">
                    <a:lumMod val="75000"/>
                    <a:lumOff val="25000"/>
                  </a:schemeClr>
                </a:solidFill>
              </a:rPr>
              <a:t>To develop their social skills</a:t>
            </a:r>
          </a:p>
          <a:p>
            <a:pPr eaLnBrk="1" fontAlgn="auto" hangingPunct="1">
              <a:spcAft>
                <a:spcPts val="0"/>
              </a:spcAft>
              <a:buFont typeface="Wingdings 3" charset="2"/>
              <a:buChar char=""/>
              <a:defRPr/>
            </a:pPr>
            <a:r>
              <a:rPr lang="en-GB" sz="2600" dirty="0">
                <a:solidFill>
                  <a:schemeClr val="tx1">
                    <a:lumMod val="75000"/>
                    <a:lumOff val="25000"/>
                  </a:schemeClr>
                </a:solidFill>
              </a:rPr>
              <a:t>To see their friends and encourage new friendships</a:t>
            </a:r>
          </a:p>
          <a:p>
            <a:pPr eaLnBrk="1" fontAlgn="auto" hangingPunct="1">
              <a:spcAft>
                <a:spcPts val="0"/>
              </a:spcAft>
              <a:buFont typeface="Wingdings 3" charset="2"/>
              <a:buChar char=""/>
              <a:defRPr/>
            </a:pPr>
            <a:r>
              <a:rPr lang="en-GB" sz="2600" dirty="0">
                <a:solidFill>
                  <a:schemeClr val="tx1">
                    <a:lumMod val="75000"/>
                    <a:lumOff val="25000"/>
                  </a:schemeClr>
                </a:solidFill>
              </a:rPr>
              <a:t>To become successful in their future career</a:t>
            </a:r>
          </a:p>
          <a:p>
            <a:pPr eaLnBrk="1" fontAlgn="auto" hangingPunct="1">
              <a:spcAft>
                <a:spcPts val="0"/>
              </a:spcAft>
              <a:buFont typeface="Wingdings 3" charset="2"/>
              <a:buChar char=""/>
              <a:defRPr/>
            </a:pPr>
            <a:r>
              <a:rPr lang="en-GB" sz="2600" dirty="0">
                <a:solidFill>
                  <a:schemeClr val="tx1">
                    <a:lumMod val="75000"/>
                    <a:lumOff val="25000"/>
                  </a:schemeClr>
                </a:solidFill>
              </a:rPr>
              <a:t>Its fun, every day is different!</a:t>
            </a:r>
          </a:p>
          <a:p>
            <a:pPr eaLnBrk="1" fontAlgn="auto" hangingPunct="1">
              <a:spcAft>
                <a:spcPts val="0"/>
              </a:spcAft>
              <a:buFont typeface="Wingdings 3" charset="2"/>
              <a:buChar char=""/>
              <a:defRPr/>
            </a:pPr>
            <a:r>
              <a:rPr lang="en-GB" sz="2600" dirty="0">
                <a:solidFill>
                  <a:schemeClr val="tx1">
                    <a:lumMod val="75000"/>
                    <a:lumOff val="25000"/>
                  </a:schemeClr>
                </a:solidFill>
              </a:rPr>
              <a:t>It’s the law</a:t>
            </a:r>
          </a:p>
          <a:p>
            <a:pPr eaLnBrk="1" fontAlgn="auto" hangingPunct="1">
              <a:spcAft>
                <a:spcPts val="0"/>
              </a:spcAft>
              <a:buFont typeface="Wingdings 3" charset="2"/>
              <a:buChar char=""/>
              <a:defRPr/>
            </a:pPr>
            <a:endParaRPr lang="en-GB" dirty="0">
              <a:solidFill>
                <a:schemeClr val="tx1">
                  <a:lumMod val="75000"/>
                  <a:lumOff val="25000"/>
                </a:schemeClr>
              </a:solidFill>
            </a:endParaRPr>
          </a:p>
          <a:p>
            <a:pPr eaLnBrk="1" fontAlgn="auto" hangingPunct="1">
              <a:spcAft>
                <a:spcPts val="0"/>
              </a:spcAft>
              <a:buFont typeface="Wingdings 3" charset="2"/>
              <a:buChar char=""/>
              <a:defRPr/>
            </a:pPr>
            <a:r>
              <a:rPr lang="en-GB" sz="3800" dirty="0">
                <a:solidFill>
                  <a:schemeClr val="tx1">
                    <a:lumMod val="75000"/>
                    <a:lumOff val="25000"/>
                  </a:schemeClr>
                </a:solidFill>
              </a:rPr>
              <a:t>High school attendance will lead to increased learning and greater achievements and opportunities in life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3656ADF0-D1DC-4762-9D95-D0F113DE2870}"/>
              </a:ext>
            </a:extLst>
          </p:cNvPr>
          <p:cNvSpPr>
            <a:spLocks noGrp="1" noChangeArrowheads="1"/>
          </p:cNvSpPr>
          <p:nvPr>
            <p:ph type="title"/>
          </p:nvPr>
        </p:nvSpPr>
        <p:spPr>
          <a:xfrm>
            <a:off x="2133600" y="609600"/>
            <a:ext cx="7994848" cy="1320800"/>
          </a:xfrm>
        </p:spPr>
        <p:txBody>
          <a:bodyPr>
            <a:normAutofit/>
          </a:bodyPr>
          <a:lstStyle/>
          <a:p>
            <a:pPr eaLnBrk="1" hangingPunct="1">
              <a:defRPr/>
            </a:pPr>
            <a:r>
              <a:rPr lang="en-GB" altLang="en-US" sz="4800" dirty="0"/>
              <a:t>What is good attendance?</a:t>
            </a:r>
          </a:p>
        </p:txBody>
      </p:sp>
      <p:sp>
        <p:nvSpPr>
          <p:cNvPr id="123907" name="Rectangle 3">
            <a:extLst>
              <a:ext uri="{FF2B5EF4-FFF2-40B4-BE49-F238E27FC236}">
                <a16:creationId xmlns:a16="http://schemas.microsoft.com/office/drawing/2014/main" id="{842E2B89-0163-4D68-990A-455462702239}"/>
              </a:ext>
            </a:extLst>
          </p:cNvPr>
          <p:cNvSpPr>
            <a:spLocks noGrp="1" noChangeArrowheads="1"/>
          </p:cNvSpPr>
          <p:nvPr>
            <p:ph idx="1"/>
          </p:nvPr>
        </p:nvSpPr>
        <p:spPr>
          <a:xfrm>
            <a:off x="1991544" y="2348880"/>
            <a:ext cx="7562800" cy="2866752"/>
          </a:xfrm>
        </p:spPr>
        <p:txBody>
          <a:bodyPr rtlCol="0">
            <a:normAutofit/>
          </a:bodyPr>
          <a:lstStyle/>
          <a:p>
            <a:pPr eaLnBrk="1" fontAlgn="auto" hangingPunct="1">
              <a:spcAft>
                <a:spcPts val="0"/>
              </a:spcAft>
              <a:buFont typeface="Wingdings 3" charset="2"/>
              <a:buChar char=""/>
              <a:defRPr/>
            </a:pPr>
            <a:r>
              <a:rPr lang="en-GB" sz="2600" dirty="0">
                <a:solidFill>
                  <a:schemeClr val="tx1">
                    <a:lumMod val="75000"/>
                    <a:lumOff val="25000"/>
                  </a:schemeClr>
                </a:solidFill>
              </a:rPr>
              <a:t>23-24 attendance figure for the school 94.7%, compared to 94.5% nationally</a:t>
            </a:r>
          </a:p>
          <a:p>
            <a:pPr eaLnBrk="1" fontAlgn="auto" hangingPunct="1">
              <a:spcAft>
                <a:spcPts val="0"/>
              </a:spcAft>
              <a:buFont typeface="Wingdings 3" charset="2"/>
              <a:buChar char=""/>
              <a:defRPr/>
            </a:pPr>
            <a:r>
              <a:rPr lang="en-GB" sz="2600" dirty="0">
                <a:solidFill>
                  <a:schemeClr val="tx1">
                    <a:lumMod val="75000"/>
                    <a:lumOff val="25000"/>
                  </a:schemeClr>
                </a:solidFill>
              </a:rPr>
              <a:t>DFE acceptable level of attendance 96%-100%</a:t>
            </a:r>
          </a:p>
          <a:p>
            <a:pPr eaLnBrk="1" fontAlgn="auto" hangingPunct="1">
              <a:spcAft>
                <a:spcPts val="0"/>
              </a:spcAft>
              <a:buFont typeface="Wingdings 3" charset="2"/>
              <a:buChar char=""/>
              <a:defRPr/>
            </a:pPr>
            <a:r>
              <a:rPr lang="en-GB" sz="2600" dirty="0">
                <a:solidFill>
                  <a:schemeClr val="tx1">
                    <a:lumMod val="75000"/>
                    <a:lumOff val="25000"/>
                  </a:schemeClr>
                </a:solidFill>
              </a:rPr>
              <a:t>Our target figure for 24-25 is 96% for all pupils</a:t>
            </a:r>
          </a:p>
          <a:p>
            <a:pPr eaLnBrk="1" fontAlgn="auto" hangingPunct="1">
              <a:spcAft>
                <a:spcPts val="0"/>
              </a:spcAft>
              <a:buFont typeface="Wingdings 3" charset="2"/>
              <a:buChar char=""/>
              <a:defRPr/>
            </a:pPr>
            <a:r>
              <a:rPr lang="en-GB" sz="2600" dirty="0">
                <a:solidFill>
                  <a:schemeClr val="tx1">
                    <a:lumMod val="75000"/>
                    <a:lumOff val="25000"/>
                  </a:schemeClr>
                </a:solidFill>
              </a:rPr>
              <a:t>Is 90% attendance for the academic year good?</a:t>
            </a:r>
          </a:p>
          <a:p>
            <a:pPr marL="0" indent="0" eaLnBrk="1" fontAlgn="auto" hangingPunct="1">
              <a:spcAft>
                <a:spcPts val="0"/>
              </a:spcAft>
              <a:buNone/>
              <a:defRPr/>
            </a:pPr>
            <a:endParaRPr lang="en-GB" dirty="0">
              <a:solidFill>
                <a:schemeClr val="tx1">
                  <a:lumMod val="75000"/>
                  <a:lumOff val="25000"/>
                </a:schemeClr>
              </a:solidFill>
            </a:endParaRPr>
          </a:p>
          <a:p>
            <a:pPr marL="0" indent="0" eaLnBrk="1" fontAlgn="auto" hangingPunct="1">
              <a:spcAft>
                <a:spcPts val="0"/>
              </a:spcAft>
              <a:buNone/>
              <a:defRPr/>
            </a:pPr>
            <a:endParaRPr lang="en-GB" sz="2400" dirty="0">
              <a:solidFill>
                <a:schemeClr val="tx1">
                  <a:lumMod val="75000"/>
                  <a:lumOff val="25000"/>
                </a:schemeClr>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B315853-DD61-43D6-8AA0-2C8E2B5B5B6E}"/>
              </a:ext>
            </a:extLst>
          </p:cNvPr>
          <p:cNvSpPr>
            <a:spLocks noGrp="1" noChangeArrowheads="1"/>
          </p:cNvSpPr>
          <p:nvPr>
            <p:ph type="title"/>
          </p:nvPr>
        </p:nvSpPr>
        <p:spPr>
          <a:xfrm>
            <a:off x="1981200" y="381000"/>
            <a:ext cx="8229600" cy="1066800"/>
          </a:xfrm>
        </p:spPr>
        <p:txBody>
          <a:bodyPr/>
          <a:lstStyle/>
          <a:p>
            <a:pPr eaLnBrk="1" hangingPunct="1"/>
            <a:r>
              <a:rPr lang="en-GB" altLang="en-US" sz="4800"/>
              <a:t>90% attendance is……..</a:t>
            </a:r>
          </a:p>
        </p:txBody>
      </p:sp>
      <p:sp>
        <p:nvSpPr>
          <p:cNvPr id="11267" name="Rectangle 3">
            <a:extLst>
              <a:ext uri="{FF2B5EF4-FFF2-40B4-BE49-F238E27FC236}">
                <a16:creationId xmlns:a16="http://schemas.microsoft.com/office/drawing/2014/main" id="{E96F586C-E48F-4847-88E6-914D622B4944}"/>
              </a:ext>
            </a:extLst>
          </p:cNvPr>
          <p:cNvSpPr>
            <a:spLocks noGrp="1" noChangeArrowheads="1"/>
          </p:cNvSpPr>
          <p:nvPr>
            <p:ph type="body" sz="half" idx="1"/>
          </p:nvPr>
        </p:nvSpPr>
        <p:spPr>
          <a:xfrm>
            <a:off x="1992314" y="1773238"/>
            <a:ext cx="8002587" cy="4114800"/>
          </a:xfrm>
        </p:spPr>
        <p:txBody>
          <a:bodyPr/>
          <a:lstStyle/>
          <a:p>
            <a:pPr algn="ctr" eaLnBrk="1" hangingPunct="1">
              <a:buFont typeface="Wingdings" panose="05000000000000000000" pitchFamily="2" charset="2"/>
              <a:buNone/>
              <a:defRPr/>
            </a:pPr>
            <a:r>
              <a:rPr lang="en-GB" altLang="en-US" sz="2800" b="1" dirty="0">
                <a:solidFill>
                  <a:schemeClr val="hlink"/>
                </a:solidFill>
              </a:rPr>
              <a:t>90%</a:t>
            </a:r>
            <a:r>
              <a:rPr lang="en-GB" altLang="en-US" sz="2800" dirty="0"/>
              <a:t> attendance </a:t>
            </a:r>
            <a:r>
              <a:rPr lang="en-GB" altLang="en-US" b="1" dirty="0">
                <a:solidFill>
                  <a:srgbClr val="FF3300"/>
                </a:solidFill>
              </a:rPr>
              <a:t>=</a:t>
            </a:r>
            <a:r>
              <a:rPr lang="en-GB" altLang="en-US" sz="2800" dirty="0"/>
              <a:t> </a:t>
            </a:r>
            <a:r>
              <a:rPr lang="en-GB" altLang="en-US" sz="2800" b="1" dirty="0">
                <a:solidFill>
                  <a:schemeClr val="hlink"/>
                </a:solidFill>
              </a:rPr>
              <a:t>½ day missed</a:t>
            </a:r>
            <a:r>
              <a:rPr lang="en-GB" altLang="en-US" sz="2800" dirty="0"/>
              <a:t> every week!!</a:t>
            </a:r>
          </a:p>
          <a:p>
            <a:pPr algn="ctr" eaLnBrk="1" hangingPunct="1">
              <a:buFont typeface="Wingdings" panose="05000000000000000000" pitchFamily="2" charset="2"/>
              <a:buNone/>
              <a:defRPr/>
            </a:pPr>
            <a:r>
              <a:rPr lang="en-GB" altLang="en-US" sz="2400" dirty="0"/>
              <a:t> Would an employer find this acceptable?</a:t>
            </a:r>
          </a:p>
          <a:p>
            <a:pPr eaLnBrk="1" hangingPunct="1">
              <a:buFont typeface="Wingdings" panose="05000000000000000000" pitchFamily="2" charset="2"/>
              <a:buNone/>
              <a:defRPr/>
            </a:pPr>
            <a:endParaRPr lang="en-GB" altLang="en-US" sz="2400" dirty="0"/>
          </a:p>
          <a:p>
            <a:pPr eaLnBrk="1" hangingPunct="1">
              <a:buFont typeface="Wingdings" panose="05000000000000000000" pitchFamily="2" charset="2"/>
              <a:buNone/>
              <a:defRPr/>
            </a:pPr>
            <a:r>
              <a:rPr lang="en-GB" altLang="en-US" sz="2400" b="1" dirty="0">
                <a:solidFill>
                  <a:schemeClr val="accent2">
                    <a:lumMod val="60000"/>
                    <a:lumOff val="40000"/>
                  </a:schemeClr>
                </a:solidFill>
              </a:rPr>
              <a:t>1</a:t>
            </a:r>
            <a:r>
              <a:rPr lang="en-GB" altLang="en-US" sz="2400" dirty="0"/>
              <a:t> school year at </a:t>
            </a:r>
            <a:r>
              <a:rPr lang="en-GB" altLang="en-US" sz="2400" b="1" dirty="0">
                <a:solidFill>
                  <a:schemeClr val="accent2">
                    <a:lumMod val="60000"/>
                    <a:lumOff val="40000"/>
                  </a:schemeClr>
                </a:solidFill>
              </a:rPr>
              <a:t>90%</a:t>
            </a:r>
            <a:r>
              <a:rPr lang="en-GB" altLang="en-US" sz="2400" dirty="0">
                <a:solidFill>
                  <a:schemeClr val="accent2">
                    <a:lumMod val="60000"/>
                    <a:lumOff val="40000"/>
                  </a:schemeClr>
                </a:solidFill>
              </a:rPr>
              <a:t> </a:t>
            </a:r>
            <a:r>
              <a:rPr lang="en-GB" altLang="en-US" sz="2400" dirty="0"/>
              <a:t>attendance = </a:t>
            </a:r>
            <a:r>
              <a:rPr lang="en-GB" altLang="en-US" sz="2400" b="1" dirty="0">
                <a:solidFill>
                  <a:schemeClr val="accent2">
                    <a:lumMod val="60000"/>
                    <a:lumOff val="40000"/>
                  </a:schemeClr>
                </a:solidFill>
              </a:rPr>
              <a:t>4</a:t>
            </a:r>
            <a:r>
              <a:rPr lang="en-GB" altLang="en-US" sz="2400" dirty="0">
                <a:solidFill>
                  <a:schemeClr val="accent2">
                    <a:lumMod val="60000"/>
                    <a:lumOff val="40000"/>
                  </a:schemeClr>
                </a:solidFill>
              </a:rPr>
              <a:t> </a:t>
            </a:r>
            <a:r>
              <a:rPr lang="en-GB" altLang="en-US" sz="2400" dirty="0"/>
              <a:t>whole weeks of lessons missed</a:t>
            </a:r>
          </a:p>
          <a:p>
            <a:pPr marL="0" indent="0" eaLnBrk="1" hangingPunct="1">
              <a:buNone/>
              <a:defRPr/>
            </a:pPr>
            <a:endParaRPr lang="en-GB" altLang="en-US" sz="2800" dirty="0"/>
          </a:p>
          <a:p>
            <a:pPr eaLnBrk="1" hangingPunct="1">
              <a:defRPr/>
            </a:pPr>
            <a:endParaRPr lang="en-GB" altLang="en-US" sz="2800" dirty="0"/>
          </a:p>
          <a:p>
            <a:pPr eaLnBrk="1" hangingPunct="1">
              <a:defRPr/>
            </a:pPr>
            <a:endParaRPr lang="en-GB" altLang="en-US" sz="2800" dirty="0"/>
          </a:p>
        </p:txBody>
      </p:sp>
    </p:spTree>
  </p:cSld>
  <p:clrMapOvr>
    <a:masterClrMapping/>
  </p:clrMapOvr>
  <p:transition advTm="13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46CCBCC6-2672-4DC2-A6E7-D7896F9D9609}"/>
              </a:ext>
            </a:extLst>
          </p:cNvPr>
          <p:cNvSpPr>
            <a:spLocks noGrp="1" noChangeArrowheads="1"/>
          </p:cNvSpPr>
          <p:nvPr>
            <p:ph type="title"/>
          </p:nvPr>
        </p:nvSpPr>
        <p:spPr>
          <a:xfrm>
            <a:off x="2133601" y="188913"/>
            <a:ext cx="6348413" cy="647700"/>
          </a:xfrm>
        </p:spPr>
        <p:txBody>
          <a:bodyPr>
            <a:normAutofit fontScale="90000"/>
          </a:bodyPr>
          <a:lstStyle/>
          <a:p>
            <a:pPr eaLnBrk="1" hangingPunct="1">
              <a:defRPr/>
            </a:pPr>
            <a:r>
              <a:rPr lang="en-GB" altLang="en-US" sz="4800" dirty="0"/>
              <a:t>School Hours</a:t>
            </a:r>
          </a:p>
        </p:txBody>
      </p:sp>
      <p:sp>
        <p:nvSpPr>
          <p:cNvPr id="10243" name="Content Placeholder 2">
            <a:extLst>
              <a:ext uri="{FF2B5EF4-FFF2-40B4-BE49-F238E27FC236}">
                <a16:creationId xmlns:a16="http://schemas.microsoft.com/office/drawing/2014/main" id="{72EA801F-DCDC-4F90-A0AC-B510EEB652CF}"/>
              </a:ext>
            </a:extLst>
          </p:cNvPr>
          <p:cNvSpPr>
            <a:spLocks noGrp="1" noChangeArrowheads="1"/>
          </p:cNvSpPr>
          <p:nvPr>
            <p:ph idx="1"/>
          </p:nvPr>
        </p:nvSpPr>
        <p:spPr>
          <a:xfrm>
            <a:off x="1847528" y="1340768"/>
            <a:ext cx="8138864" cy="6337300"/>
          </a:xfrm>
        </p:spPr>
        <p:txBody>
          <a:bodyPr/>
          <a:lstStyle/>
          <a:p>
            <a:pPr eaLnBrk="1" hangingPunct="1"/>
            <a:r>
              <a:rPr lang="en-GB" altLang="en-US" dirty="0"/>
              <a:t>8:30am - School gates open, all pupils welcomed.</a:t>
            </a:r>
          </a:p>
          <a:p>
            <a:pPr marL="400050" lvl="1" indent="0" eaLnBrk="1" hangingPunct="1">
              <a:buNone/>
            </a:pPr>
            <a:r>
              <a:rPr lang="en-GB" altLang="en-US" sz="1800" dirty="0"/>
              <a:t>Pupils that arrive at this time, have the opportunity to talk to their peers and teachers whilst they prepare in good time for their school day.</a:t>
            </a:r>
          </a:p>
          <a:p>
            <a:pPr eaLnBrk="1" hangingPunct="1"/>
            <a:r>
              <a:rPr lang="en-GB" altLang="en-US" dirty="0"/>
              <a:t>8:45am - Class register and lunch order is taken. </a:t>
            </a:r>
            <a:r>
              <a:rPr lang="en-GB" altLang="en-US" b="1" dirty="0"/>
              <a:t>The school day has officially started.</a:t>
            </a:r>
          </a:p>
          <a:p>
            <a:pPr eaLnBrk="1" hangingPunct="1"/>
            <a:r>
              <a:rPr lang="en-GB" altLang="en-US" dirty="0"/>
              <a:t>8:55am -  Registers are officially closed and sent to Attendance Officer. Any pupils arriving after this time are recorded as late on the register. Pupils with 10 late codes will be invited to a meeting to discuss poor punctuality.</a:t>
            </a:r>
          </a:p>
          <a:p>
            <a:pPr eaLnBrk="1" hangingPunct="1"/>
            <a:r>
              <a:rPr lang="en-GB" altLang="en-US" dirty="0"/>
              <a:t>9.30am -  pupils arriving after 9.30am will be coded as U, this will be recorded as absent and will affect attendance figure.</a:t>
            </a:r>
          </a:p>
          <a:p>
            <a:pPr eaLnBrk="1" hangingPunct="1"/>
            <a:r>
              <a:rPr lang="en-GB" altLang="en-US" dirty="0"/>
              <a:t>3.30pm -  School day finishes and all pupils are expected to be collected on time or prior arrangements made by parents to use the wrap around provisions provided by Busy Living.</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4F846A1-0790-4A35-B95F-00644B576A9A}"/>
              </a:ext>
            </a:extLst>
          </p:cNvPr>
          <p:cNvSpPr>
            <a:spLocks noGrp="1" noChangeArrowheads="1"/>
          </p:cNvSpPr>
          <p:nvPr>
            <p:ph type="title"/>
          </p:nvPr>
        </p:nvSpPr>
        <p:spPr/>
        <p:txBody>
          <a:bodyPr/>
          <a:lstStyle/>
          <a:p>
            <a:pPr eaLnBrk="1" hangingPunct="1"/>
            <a:r>
              <a:rPr lang="en-GB" altLang="en-US" sz="3800" dirty="0"/>
              <a:t>How does absence affect your child’s progress at school?</a:t>
            </a:r>
          </a:p>
        </p:txBody>
      </p:sp>
      <p:sp>
        <p:nvSpPr>
          <p:cNvPr id="3" name="Text Placeholder 2">
            <a:extLst>
              <a:ext uri="{FF2B5EF4-FFF2-40B4-BE49-F238E27FC236}">
                <a16:creationId xmlns:a16="http://schemas.microsoft.com/office/drawing/2014/main" id="{65642249-DE00-44D6-879D-5B6B9AE5831D}"/>
              </a:ext>
            </a:extLst>
          </p:cNvPr>
          <p:cNvSpPr>
            <a:spLocks noGrp="1"/>
          </p:cNvSpPr>
          <p:nvPr>
            <p:ph type="body" sz="half" idx="1"/>
          </p:nvPr>
        </p:nvSpPr>
        <p:spPr>
          <a:xfrm>
            <a:off x="1847528" y="1916832"/>
            <a:ext cx="8002588" cy="3911600"/>
          </a:xfrm>
        </p:spPr>
        <p:txBody>
          <a:bodyPr rtlCol="0">
            <a:normAutofit fontScale="85000" lnSpcReduction="20000"/>
          </a:bodyPr>
          <a:lstStyle/>
          <a:p>
            <a:pPr eaLnBrk="1" fontAlgn="auto" hangingPunct="1">
              <a:spcAft>
                <a:spcPts val="0"/>
              </a:spcAft>
              <a:buFont typeface="Wingdings 3" charset="2"/>
              <a:buChar char=""/>
              <a:defRPr/>
            </a:pPr>
            <a:r>
              <a:rPr lang="en-GB" sz="2400" dirty="0">
                <a:solidFill>
                  <a:schemeClr val="tx1">
                    <a:lumMod val="75000"/>
                    <a:lumOff val="25000"/>
                  </a:schemeClr>
                </a:solidFill>
              </a:rPr>
              <a:t>95% - 9 days, 50 lessons lost</a:t>
            </a:r>
          </a:p>
          <a:p>
            <a:pPr eaLnBrk="1" fontAlgn="auto" hangingPunct="1">
              <a:spcAft>
                <a:spcPts val="0"/>
              </a:spcAft>
              <a:buFont typeface="Wingdings 3" charset="2"/>
              <a:buChar char=""/>
              <a:defRPr/>
            </a:pPr>
            <a:r>
              <a:rPr lang="en-GB" sz="2400" dirty="0">
                <a:solidFill>
                  <a:schemeClr val="tx1">
                    <a:lumMod val="75000"/>
                    <a:lumOff val="25000"/>
                  </a:schemeClr>
                </a:solidFill>
              </a:rPr>
              <a:t>90% - 19 days, 100 lessons lost</a:t>
            </a:r>
          </a:p>
          <a:p>
            <a:pPr eaLnBrk="1" fontAlgn="auto" hangingPunct="1">
              <a:spcAft>
                <a:spcPts val="0"/>
              </a:spcAft>
              <a:buFont typeface="Wingdings 3" charset="2"/>
              <a:buChar char=""/>
              <a:defRPr/>
            </a:pPr>
            <a:r>
              <a:rPr lang="en-GB" sz="2400" dirty="0">
                <a:solidFill>
                  <a:schemeClr val="tx1">
                    <a:lumMod val="75000"/>
                    <a:lumOff val="25000"/>
                  </a:schemeClr>
                </a:solidFill>
              </a:rPr>
              <a:t>85% - 29 days, 150 lessons lost</a:t>
            </a:r>
          </a:p>
          <a:p>
            <a:pPr eaLnBrk="1" fontAlgn="auto" hangingPunct="1">
              <a:spcAft>
                <a:spcPts val="0"/>
              </a:spcAft>
              <a:buFont typeface="Wingdings 3" charset="2"/>
              <a:buChar char=""/>
              <a:defRPr/>
            </a:pPr>
            <a:r>
              <a:rPr lang="en-GB" sz="2400" dirty="0">
                <a:solidFill>
                  <a:schemeClr val="tx1">
                    <a:lumMod val="75000"/>
                    <a:lumOff val="25000"/>
                  </a:schemeClr>
                </a:solidFill>
              </a:rPr>
              <a:t>80% - 38 days, 200 lessons lost</a:t>
            </a:r>
          </a:p>
          <a:p>
            <a:pPr eaLnBrk="1" fontAlgn="auto" hangingPunct="1">
              <a:spcAft>
                <a:spcPts val="0"/>
              </a:spcAft>
              <a:buFont typeface="Wingdings 3" charset="2"/>
              <a:buChar char=""/>
              <a:defRPr/>
            </a:pPr>
            <a:endParaRPr lang="en-GB" sz="2400" dirty="0">
              <a:solidFill>
                <a:schemeClr val="tx1">
                  <a:lumMod val="75000"/>
                  <a:lumOff val="25000"/>
                </a:schemeClr>
              </a:solidFill>
            </a:endParaRPr>
          </a:p>
          <a:p>
            <a:pPr eaLnBrk="1" fontAlgn="auto" hangingPunct="1">
              <a:spcAft>
                <a:spcPts val="0"/>
              </a:spcAft>
              <a:buFont typeface="Wingdings 3" charset="2"/>
              <a:buChar char=""/>
              <a:defRPr/>
            </a:pPr>
            <a:r>
              <a:rPr lang="en-GB" sz="2600" dirty="0">
                <a:solidFill>
                  <a:schemeClr val="tx1">
                    <a:lumMod val="75000"/>
                    <a:lumOff val="25000"/>
                  </a:schemeClr>
                </a:solidFill>
              </a:rPr>
              <a:t>Before you decide to keep your child absent from school, you must consider;</a:t>
            </a:r>
          </a:p>
          <a:p>
            <a:pPr marL="0" indent="0" eaLnBrk="1" fontAlgn="auto" hangingPunct="1">
              <a:spcAft>
                <a:spcPts val="0"/>
              </a:spcAft>
              <a:buNone/>
              <a:defRPr/>
            </a:pPr>
            <a:endParaRPr lang="en-GB" sz="2600" dirty="0">
              <a:solidFill>
                <a:schemeClr val="tx1">
                  <a:lumMod val="75000"/>
                  <a:lumOff val="25000"/>
                </a:schemeClr>
              </a:solidFill>
            </a:endParaRPr>
          </a:p>
          <a:p>
            <a:pPr marL="800100" lvl="2" indent="0" eaLnBrk="1" fontAlgn="auto" hangingPunct="1">
              <a:spcAft>
                <a:spcPts val="0"/>
              </a:spcAft>
              <a:buNone/>
              <a:defRPr/>
            </a:pPr>
            <a:r>
              <a:rPr lang="en-GB" sz="2200" dirty="0">
                <a:solidFill>
                  <a:schemeClr val="tx1">
                    <a:lumMod val="75000"/>
                    <a:lumOff val="25000"/>
                  </a:schemeClr>
                </a:solidFill>
              </a:rPr>
              <a:t>2 weeks unauthorised, term time holiday, plus 4 days illness, plus 2 days dentist or medical appointments……  already over 100 educational lessons lost!</a:t>
            </a:r>
          </a:p>
        </p:txBody>
      </p:sp>
    </p:spTree>
  </p:cSld>
  <p:clrMapOvr>
    <a:masterClrMapping/>
  </p:clrMapOvr>
  <p:transition advTm="10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A056993-2B0B-43F0-A8ED-7868D06F1400}"/>
              </a:ext>
            </a:extLst>
          </p:cNvPr>
          <p:cNvSpPr>
            <a:spLocks noGrp="1" noChangeArrowheads="1"/>
          </p:cNvSpPr>
          <p:nvPr>
            <p:ph type="title"/>
          </p:nvPr>
        </p:nvSpPr>
        <p:spPr/>
        <p:txBody>
          <a:bodyPr>
            <a:normAutofit fontScale="90000"/>
          </a:bodyPr>
          <a:lstStyle/>
          <a:p>
            <a:pPr eaLnBrk="1" hangingPunct="1">
              <a:defRPr/>
            </a:pPr>
            <a:r>
              <a:rPr lang="en-GB" altLang="en-US" sz="4800" dirty="0"/>
              <a:t>How can YOU support?</a:t>
            </a:r>
            <a:br>
              <a:rPr lang="en-GB" altLang="en-US" sz="4800" dirty="0"/>
            </a:br>
            <a:r>
              <a:rPr lang="en-GB" altLang="en-US" sz="4800" dirty="0"/>
              <a:t>Encouragement</a:t>
            </a:r>
          </a:p>
        </p:txBody>
      </p:sp>
      <p:sp>
        <p:nvSpPr>
          <p:cNvPr id="12291" name="Content Placeholder 2">
            <a:extLst>
              <a:ext uri="{FF2B5EF4-FFF2-40B4-BE49-F238E27FC236}">
                <a16:creationId xmlns:a16="http://schemas.microsoft.com/office/drawing/2014/main" id="{9BB74B5A-BDCB-4376-AC14-D67BA5FA3448}"/>
              </a:ext>
            </a:extLst>
          </p:cNvPr>
          <p:cNvSpPr>
            <a:spLocks noGrp="1" noChangeArrowheads="1"/>
          </p:cNvSpPr>
          <p:nvPr>
            <p:ph idx="1"/>
          </p:nvPr>
        </p:nvSpPr>
        <p:spPr/>
        <p:txBody>
          <a:bodyPr/>
          <a:lstStyle/>
          <a:p>
            <a:pPr eaLnBrk="1" hangingPunct="1"/>
            <a:r>
              <a:rPr lang="en-GB" altLang="en-US" sz="2400" dirty="0"/>
              <a:t>Set a good bedtime routine</a:t>
            </a:r>
          </a:p>
          <a:p>
            <a:pPr eaLnBrk="1" hangingPunct="1"/>
            <a:r>
              <a:rPr lang="en-GB" altLang="en-US" sz="2400" dirty="0"/>
              <a:t>Be prepared the night before</a:t>
            </a:r>
          </a:p>
          <a:p>
            <a:pPr eaLnBrk="1" hangingPunct="1"/>
            <a:r>
              <a:rPr lang="en-GB" altLang="en-US" sz="2400" dirty="0"/>
              <a:t>Have a good morning routine</a:t>
            </a:r>
          </a:p>
          <a:p>
            <a:pPr eaLnBrk="1" hangingPunct="1"/>
            <a:r>
              <a:rPr lang="en-GB" altLang="en-US" sz="2400" dirty="0"/>
              <a:t>Be in school at least 5 minutes early, every day, to give your child the time to settle, feel prepared and confident, ready for their school day</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01B05569-2809-40DA-A24B-B3141B2C288F}"/>
              </a:ext>
            </a:extLst>
          </p:cNvPr>
          <p:cNvSpPr>
            <a:spLocks noGrp="1" noChangeArrowheads="1"/>
          </p:cNvSpPr>
          <p:nvPr>
            <p:ph type="title"/>
          </p:nvPr>
        </p:nvSpPr>
        <p:spPr/>
        <p:txBody>
          <a:bodyPr/>
          <a:lstStyle/>
          <a:p>
            <a:pPr eaLnBrk="1" hangingPunct="1"/>
            <a:r>
              <a:rPr lang="en-GB" altLang="en-US" sz="4800"/>
              <a:t>Expectations</a:t>
            </a:r>
          </a:p>
        </p:txBody>
      </p:sp>
      <p:sp>
        <p:nvSpPr>
          <p:cNvPr id="13315" name="Content Placeholder 2">
            <a:extLst>
              <a:ext uri="{FF2B5EF4-FFF2-40B4-BE49-F238E27FC236}">
                <a16:creationId xmlns:a16="http://schemas.microsoft.com/office/drawing/2014/main" id="{34D9B176-E490-4354-B5B1-9A22D1262DDB}"/>
              </a:ext>
            </a:extLst>
          </p:cNvPr>
          <p:cNvSpPr>
            <a:spLocks noGrp="1" noChangeArrowheads="1"/>
          </p:cNvSpPr>
          <p:nvPr>
            <p:ph idx="1"/>
          </p:nvPr>
        </p:nvSpPr>
        <p:spPr>
          <a:xfrm>
            <a:off x="1814438" y="2132857"/>
            <a:ext cx="6986736" cy="3881437"/>
          </a:xfrm>
        </p:spPr>
        <p:txBody>
          <a:bodyPr/>
          <a:lstStyle/>
          <a:p>
            <a:pPr eaLnBrk="1" hangingPunct="1"/>
            <a:r>
              <a:rPr lang="en-GB" altLang="en-US" sz="2400" dirty="0"/>
              <a:t>All children should be in school at ALL times</a:t>
            </a:r>
          </a:p>
          <a:p>
            <a:pPr eaLnBrk="1" hangingPunct="1"/>
            <a:r>
              <a:rPr lang="en-GB" altLang="en-US" sz="2400" dirty="0"/>
              <a:t>We do understand that 100% is not always possible due to a child being unwell</a:t>
            </a:r>
          </a:p>
          <a:p>
            <a:pPr eaLnBrk="1" hangingPunct="1"/>
            <a:r>
              <a:rPr lang="en-GB" altLang="en-US" sz="2400" dirty="0"/>
              <a:t>Nevertheless, FULL  ATTENDANCE should always be the AIM</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17E085D9-1602-4944-9591-9895A5F494FD}"/>
              </a:ext>
            </a:extLst>
          </p:cNvPr>
          <p:cNvSpPr>
            <a:spLocks noGrp="1" noChangeArrowheads="1"/>
          </p:cNvSpPr>
          <p:nvPr>
            <p:ph type="title"/>
          </p:nvPr>
        </p:nvSpPr>
        <p:spPr/>
        <p:txBody>
          <a:bodyPr>
            <a:normAutofit fontScale="90000"/>
          </a:bodyPr>
          <a:lstStyle/>
          <a:p>
            <a:pPr eaLnBrk="1" hangingPunct="1">
              <a:defRPr/>
            </a:pPr>
            <a:r>
              <a:rPr lang="en-GB" altLang="en-US" sz="4800"/>
              <a:t>Appointments during school time</a:t>
            </a:r>
          </a:p>
        </p:txBody>
      </p:sp>
      <p:sp>
        <p:nvSpPr>
          <p:cNvPr id="3" name="Content Placeholder 2">
            <a:extLst>
              <a:ext uri="{FF2B5EF4-FFF2-40B4-BE49-F238E27FC236}">
                <a16:creationId xmlns:a16="http://schemas.microsoft.com/office/drawing/2014/main" id="{11DDDCE4-2407-4A6F-BA98-D7CEE1D176F5}"/>
              </a:ext>
            </a:extLst>
          </p:cNvPr>
          <p:cNvSpPr>
            <a:spLocks noGrp="1"/>
          </p:cNvSpPr>
          <p:nvPr>
            <p:ph idx="1"/>
          </p:nvPr>
        </p:nvSpPr>
        <p:spPr/>
        <p:txBody>
          <a:bodyPr rtlCol="0">
            <a:normAutofit/>
          </a:bodyPr>
          <a:lstStyle/>
          <a:p>
            <a:pPr eaLnBrk="1" fontAlgn="auto" hangingPunct="1">
              <a:spcAft>
                <a:spcPts val="0"/>
              </a:spcAft>
              <a:buFont typeface="Wingdings 3" charset="2"/>
              <a:buChar char=""/>
              <a:defRPr/>
            </a:pPr>
            <a:r>
              <a:rPr lang="en-GB" sz="2400" dirty="0">
                <a:solidFill>
                  <a:schemeClr val="tx1">
                    <a:lumMod val="75000"/>
                    <a:lumOff val="25000"/>
                  </a:schemeClr>
                </a:solidFill>
              </a:rPr>
              <a:t>Taking your child out of school for medical/dental appointments disrupts their learning, along with the learning of rest of the class</a:t>
            </a:r>
          </a:p>
          <a:p>
            <a:pPr eaLnBrk="1" fontAlgn="auto" hangingPunct="1">
              <a:spcAft>
                <a:spcPts val="0"/>
              </a:spcAft>
              <a:buFont typeface="Wingdings 3" charset="2"/>
              <a:buChar char=""/>
              <a:defRPr/>
            </a:pPr>
            <a:r>
              <a:rPr lang="en-GB" sz="2400" dirty="0">
                <a:solidFill>
                  <a:schemeClr val="tx1">
                    <a:lumMod val="75000"/>
                    <a:lumOff val="25000"/>
                  </a:schemeClr>
                </a:solidFill>
              </a:rPr>
              <a:t>Appointments must be booked outside of the school day or during the holiday period  ( 11 + weeks)</a:t>
            </a:r>
          </a:p>
          <a:p>
            <a:pPr eaLnBrk="1" fontAlgn="auto" hangingPunct="1">
              <a:spcAft>
                <a:spcPts val="0"/>
              </a:spcAft>
              <a:buFont typeface="Wingdings 3" charset="2"/>
              <a:buChar char=""/>
              <a:defRPr/>
            </a:pPr>
            <a:r>
              <a:rPr lang="en-GB" sz="2400" dirty="0">
                <a:solidFill>
                  <a:schemeClr val="tx1">
                    <a:lumMod val="75000"/>
                    <a:lumOff val="25000"/>
                  </a:schemeClr>
                </a:solidFill>
              </a:rPr>
              <a:t>Documentation must be produced, in advance, for any appointments that you wish your child to attend during the school day and sent to:- </a:t>
            </a:r>
            <a:r>
              <a:rPr lang="en-GB" sz="2400" dirty="0" err="1">
                <a:solidFill>
                  <a:schemeClr val="tx1">
                    <a:lumMod val="75000"/>
                    <a:lumOff val="25000"/>
                  </a:schemeClr>
                </a:solidFill>
              </a:rPr>
              <a:t>absence@stjosephschalfont.school</a:t>
            </a:r>
            <a:endParaRPr lang="en-GB" sz="2400" dirty="0">
              <a:solidFill>
                <a:schemeClr val="tx1">
                  <a:lumMod val="75000"/>
                  <a:lumOff val="25000"/>
                </a:schemeClr>
              </a:solidFill>
            </a:endParaRPr>
          </a:p>
          <a:p>
            <a:pPr eaLnBrk="1" fontAlgn="auto" hangingPunct="1">
              <a:spcAft>
                <a:spcPts val="0"/>
              </a:spcAft>
              <a:buFont typeface="Wingdings 3" charset="2"/>
              <a:buChar char=""/>
              <a:defRPr/>
            </a:pPr>
            <a:endParaRPr lang="en-GB" dirty="0">
              <a:solidFill>
                <a:schemeClr val="tx1">
                  <a:lumMod val="75000"/>
                  <a:lumOff val="25000"/>
                </a:schemeClr>
              </a:solidFill>
            </a:endParaRPr>
          </a:p>
        </p:txBody>
      </p:sp>
    </p:spTree>
  </p:cSld>
  <p:clrMapOvr>
    <a:masterClrMapping/>
  </p:clrMapOvr>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otalTime>20</TotalTime>
  <Words>1116</Words>
  <Application>Microsoft Office PowerPoint</Application>
  <PresentationFormat>Widescreen</PresentationFormat>
  <Paragraphs>95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Trebuchet MS</vt:lpstr>
      <vt:lpstr>Wingdings</vt:lpstr>
      <vt:lpstr>Wingdings 3</vt:lpstr>
      <vt:lpstr>Facet</vt:lpstr>
      <vt:lpstr>Raise Your Child’s Attendance, -Raise their Chances! High attendance encourages the widest possible opportunities for YOUR child.</vt:lpstr>
      <vt:lpstr>Why do children need to come to school?</vt:lpstr>
      <vt:lpstr>What is good attendance?</vt:lpstr>
      <vt:lpstr>90% attendance is……..</vt:lpstr>
      <vt:lpstr>School Hours</vt:lpstr>
      <vt:lpstr>How does absence affect your child’s progress at school?</vt:lpstr>
      <vt:lpstr>How can YOU support? Encouragement</vt:lpstr>
      <vt:lpstr>Expectations</vt:lpstr>
      <vt:lpstr>Appointments during school time</vt:lpstr>
      <vt:lpstr>Holidays and exceptional circumstance leave</vt:lpstr>
      <vt:lpstr>Rewards </vt:lpstr>
      <vt:lpstr>High Attendance</vt:lpstr>
      <vt:lpstr>Information</vt:lpstr>
      <vt:lpstr>Dietary &amp; Medical Needs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Raise Your Child’s Attendance, -Raise their Chances! High attendance encourages the widest possible opportunities for YOUR child.</dc:title>
  <dc:creator>C. Lovegrove</dc:creator>
  <cp:lastModifiedBy>Mrs D Baker</cp:lastModifiedBy>
  <cp:revision>3</cp:revision>
  <dcterms:created xsi:type="dcterms:W3CDTF">2023-09-11T11:09:17Z</dcterms:created>
  <dcterms:modified xsi:type="dcterms:W3CDTF">2025-04-01T11:28:19Z</dcterms:modified>
</cp:coreProperties>
</file>